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300" r:id="rId2"/>
    <p:sldId id="261" r:id="rId3"/>
    <p:sldId id="418" r:id="rId4"/>
    <p:sldId id="416" r:id="rId5"/>
    <p:sldId id="426" r:id="rId6"/>
    <p:sldId id="417" r:id="rId7"/>
    <p:sldId id="422" r:id="rId8"/>
    <p:sldId id="425" r:id="rId9"/>
    <p:sldId id="447" r:id="rId10"/>
    <p:sldId id="423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21" r:id="rId32"/>
    <p:sldId id="379" r:id="rId33"/>
    <p:sldId id="369" r:id="rId34"/>
    <p:sldId id="381" r:id="rId35"/>
    <p:sldId id="413" r:id="rId36"/>
    <p:sldId id="414" r:id="rId37"/>
    <p:sldId id="415" r:id="rId38"/>
    <p:sldId id="260" r:id="rId3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CEC"/>
    <a:srgbClr val="E4B6B6"/>
    <a:srgbClr val="FFC5FF"/>
    <a:srgbClr val="E4A0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 snapToObjects="1">
      <p:cViewPr>
        <p:scale>
          <a:sx n="73" d="100"/>
          <a:sy n="73" d="100"/>
        </p:scale>
        <p:origin x="-1296" y="-72"/>
      </p:cViewPr>
      <p:guideLst>
        <p:guide orient="horz" pos="4151"/>
        <p:guide orient="horz" pos="564"/>
        <p:guide orient="horz" pos="164"/>
        <p:guide pos="152"/>
        <p:guide pos="4839"/>
        <p:guide pos="5601"/>
        <p:guide pos="29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E0A16-D738-4838-A0B2-D35FD7A5F513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88159-091B-4865-904D-8E838722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B9308-8B87-4B03-9A25-D615E40DDA6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6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679741" cy="6589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2000" y="1905000"/>
            <a:ext cx="4052455" cy="2505364"/>
          </a:xfrm>
        </p:spPr>
        <p:txBody>
          <a:bodyPr anchor="t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саморегулируемых организаций, основанных на членстве лиц, выполняющих инженерные изыскания, и саморегулируемых организаций основанных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членстве лиц, осуществляющих подготовку проектной документации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2264064"/>
            <a:ext cx="2936874" cy="1397000"/>
          </a:xfrm>
        </p:spPr>
        <p:txBody>
          <a:bodyPr>
            <a:noAutofit/>
          </a:bodyPr>
          <a:lstStyle>
            <a:lvl1pPr marL="0" indent="0" algn="ctr">
              <a:buNone/>
              <a:defRPr sz="90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VI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0" y="3661064"/>
            <a:ext cx="2936875" cy="772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съезд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936875" y="4745182"/>
            <a:ext cx="1808307" cy="18445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spc="0" dirty="0" err="1" smtClean="0">
                <a:solidFill>
                  <a:schemeClr val="accent6"/>
                </a:solidFill>
              </a:rPr>
              <a:t>www.nopriz.ru</a:t>
            </a:r>
            <a:endParaRPr lang="en-US" sz="1800" cap="none" spc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2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594"/>
            <a:ext cx="7920182" cy="6604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636" y="260350"/>
            <a:ext cx="4218277" cy="1699635"/>
          </a:xfrm>
        </p:spPr>
        <p:txBody>
          <a:bodyPr anchor="t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Посохин </a:t>
            </a:r>
            <a:br>
              <a:rPr lang="ru-RU" dirty="0" smtClean="0"/>
            </a:br>
            <a:r>
              <a:rPr lang="ru-RU" dirty="0" smtClean="0"/>
              <a:t>Михаил  Михайлович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63636" y="2586181"/>
            <a:ext cx="4218277" cy="19858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ru-RU" dirty="0" smtClean="0"/>
              <a:t>Президент Национального</a:t>
            </a:r>
          </a:p>
          <a:p>
            <a:pPr lvl="0"/>
            <a:r>
              <a:rPr lang="ru-RU" dirty="0" smtClean="0"/>
              <a:t>объединения изыскателей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 проектировщиков, </a:t>
            </a:r>
          </a:p>
          <a:p>
            <a:pPr lvl="0"/>
            <a:r>
              <a:rPr lang="ru-RU" dirty="0" smtClean="0"/>
              <a:t>Народный архитектор России,</a:t>
            </a:r>
          </a:p>
          <a:p>
            <a:pPr lvl="0"/>
            <a:r>
              <a:rPr lang="ru-RU" dirty="0" smtClean="0"/>
              <a:t>Академик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627188"/>
            <a:ext cx="3140075" cy="3141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3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7681663" cy="4745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3363" y="0"/>
            <a:ext cx="2159001" cy="2906713"/>
          </a:xfrm>
        </p:spPr>
        <p:txBody>
          <a:bodyPr anchor="ctr" anchorCtr="0">
            <a:normAutofit/>
          </a:bodyPr>
          <a:lstStyle>
            <a:lvl1pPr algn="l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bg-BG" dirty="0" smtClean="0"/>
              <a:t>Регламент </a:t>
            </a:r>
            <a:br>
              <a:rPr lang="bg-BG" dirty="0" smtClean="0"/>
            </a:br>
            <a:r>
              <a:rPr lang="bg-BG" dirty="0" smtClean="0"/>
              <a:t>IV Съезда </a:t>
            </a:r>
            <a:br>
              <a:rPr lang="bg-BG" dirty="0" smtClean="0"/>
            </a:br>
            <a:r>
              <a:rPr lang="bg-BG" dirty="0" smtClean="0"/>
              <a:t>НОПРИЗ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09636" y="923636"/>
            <a:ext cx="4271819" cy="353290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1. Продолжительность</a:t>
            </a:r>
          </a:p>
          <a:p>
            <a:pPr lvl="0"/>
            <a:r>
              <a:rPr lang="ru-RU" dirty="0" smtClean="0"/>
              <a:t>	не должна превышать: </a:t>
            </a:r>
          </a:p>
          <a:p>
            <a:pPr lvl="0"/>
            <a:r>
              <a:rPr lang="ru-RU" dirty="0" smtClean="0"/>
              <a:t> 	– для доклада – 15 минут; </a:t>
            </a:r>
          </a:p>
          <a:p>
            <a:pPr lvl="0"/>
            <a:r>
              <a:rPr lang="ru-RU" dirty="0" smtClean="0"/>
              <a:t>  	– выступления в прениях – </a:t>
            </a:r>
          </a:p>
          <a:p>
            <a:pPr lvl="0"/>
            <a:r>
              <a:rPr lang="ru-RU" dirty="0" smtClean="0"/>
              <a:t>	3 минуты; </a:t>
            </a:r>
          </a:p>
          <a:p>
            <a:pPr lvl="0"/>
            <a:r>
              <a:rPr lang="ru-RU" dirty="0" smtClean="0"/>
              <a:t>  	– для ответов на вопросы, </a:t>
            </a:r>
          </a:p>
          <a:p>
            <a:pPr lvl="0"/>
            <a:r>
              <a:rPr lang="ru-RU" dirty="0" smtClean="0"/>
              <a:t>	сообщений, справок – 3</a:t>
            </a:r>
            <a:r>
              <a:rPr lang="en-US" dirty="0" smtClean="0"/>
              <a:t> </a:t>
            </a:r>
            <a:r>
              <a:rPr lang="ru-RU" dirty="0" smtClean="0"/>
              <a:t>минуты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2. Съезд завершить до 11:30</a:t>
            </a:r>
          </a:p>
          <a:p>
            <a:pPr lvl="0"/>
            <a:r>
              <a:rPr lang="ru-RU" dirty="0" smtClean="0"/>
              <a:t>	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5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692094" cy="472209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95272" y="3176153"/>
            <a:ext cx="2620819" cy="130348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г. Москва,</a:t>
            </a:r>
          </a:p>
          <a:p>
            <a:pPr lvl="0"/>
            <a:r>
              <a:rPr lang="ru-RU" dirty="0" smtClean="0"/>
              <a:t>ул. Юбилейная, </a:t>
            </a:r>
          </a:p>
          <a:p>
            <a:pPr lvl="0"/>
            <a:r>
              <a:rPr lang="ru-RU" dirty="0" smtClean="0"/>
              <a:t>д.1 стр.1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23B299EC-4AB4-0F4C-81E8-195ECA09A7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711700" cy="47117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895272" y="2044697"/>
            <a:ext cx="2620819" cy="113145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bg2"/>
                </a:solidFill>
              </a:defRPr>
            </a:lvl2pPr>
            <a:lvl3pPr marL="914400" indent="0">
              <a:buNone/>
              <a:defRPr sz="1800">
                <a:solidFill>
                  <a:schemeClr val="bg2"/>
                </a:solidFill>
              </a:defRPr>
            </a:lvl3pPr>
            <a:lvl4pPr marL="1371600" indent="0">
              <a:buNone/>
              <a:defRPr sz="1800">
                <a:solidFill>
                  <a:schemeClr val="bg2"/>
                </a:solidFill>
              </a:defRPr>
            </a:lvl4pPr>
            <a:lvl5pPr marL="1828800" indent="0">
              <a:buNone/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dirty="0" smtClean="0"/>
              <a:t>Место проведения: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8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7680969" cy="6404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9090" y="1616364"/>
            <a:ext cx="2586183" cy="30018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5588" y="274638"/>
            <a:ext cx="4131685" cy="579726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Контакты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588" y="854364"/>
            <a:ext cx="4131685" cy="36368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0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ного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en-US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0" y="-8468"/>
            <a:ext cx="9002486" cy="6333067"/>
            <a:chOff x="0" y="-8467"/>
            <a:chExt cx="7575530" cy="5715303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836738" y="0"/>
              <a:ext cx="5738792" cy="5706836"/>
            </a:xfrm>
            <a:custGeom>
              <a:avLst/>
              <a:gdLst>
                <a:gd name="T0" fmla="*/ 0 w 2976"/>
                <a:gd name="T1" fmla="*/ 2975 h 2975"/>
                <a:gd name="T2" fmla="*/ 0 w 2976"/>
                <a:gd name="T3" fmla="*/ 2975 h 2975"/>
                <a:gd name="T4" fmla="*/ 2976 w 2976"/>
                <a:gd name="T5" fmla="*/ 2975 h 2975"/>
                <a:gd name="T6" fmla="*/ 2976 w 2976"/>
                <a:gd name="T7" fmla="*/ 0 h 2975"/>
                <a:gd name="T8" fmla="*/ 0 w 2976"/>
                <a:gd name="T9" fmla="*/ 0 h 2975"/>
                <a:gd name="T10" fmla="*/ 0 w 2976"/>
                <a:gd name="T11" fmla="*/ 2975 h 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6" h="2975">
                  <a:moveTo>
                    <a:pt x="0" y="2975"/>
                  </a:moveTo>
                  <a:lnTo>
                    <a:pt x="0" y="2975"/>
                  </a:lnTo>
                  <a:lnTo>
                    <a:pt x="2976" y="2975"/>
                  </a:lnTo>
                  <a:lnTo>
                    <a:pt x="2976" y="0"/>
                  </a:lnTo>
                  <a:lnTo>
                    <a:pt x="0" y="0"/>
                  </a:lnTo>
                  <a:lnTo>
                    <a:pt x="0" y="2975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0" y="-8467"/>
              <a:ext cx="1836738" cy="1833563"/>
            </a:xfrm>
            <a:custGeom>
              <a:avLst/>
              <a:gdLst>
                <a:gd name="T0" fmla="*/ 0 w 984"/>
                <a:gd name="T1" fmla="*/ 981 h 981"/>
                <a:gd name="T2" fmla="*/ 0 w 984"/>
                <a:gd name="T3" fmla="*/ 981 h 981"/>
                <a:gd name="T4" fmla="*/ 984 w 984"/>
                <a:gd name="T5" fmla="*/ 981 h 981"/>
                <a:gd name="T6" fmla="*/ 984 w 984"/>
                <a:gd name="T7" fmla="*/ 0 h 981"/>
                <a:gd name="T8" fmla="*/ 0 w 984"/>
                <a:gd name="T9" fmla="*/ 0 h 981"/>
                <a:gd name="T10" fmla="*/ 0 w 984"/>
                <a:gd name="T11" fmla="*/ 981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4" h="981">
                  <a:moveTo>
                    <a:pt x="0" y="981"/>
                  </a:moveTo>
                  <a:lnTo>
                    <a:pt x="0" y="981"/>
                  </a:lnTo>
                  <a:lnTo>
                    <a:pt x="984" y="981"/>
                  </a:lnTo>
                  <a:lnTo>
                    <a:pt x="984" y="0"/>
                  </a:lnTo>
                  <a:lnTo>
                    <a:pt x="0" y="0"/>
                  </a:lnTo>
                  <a:lnTo>
                    <a:pt x="0" y="981"/>
                  </a:lnTo>
                  <a:close/>
                </a:path>
              </a:pathLst>
            </a:custGeom>
            <a:solidFill>
              <a:srgbClr val="2D71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u="sng"/>
            </a:p>
          </p:txBody>
        </p:sp>
      </p:grp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00944" y="138793"/>
            <a:ext cx="6901542" cy="597897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Текст материала</a:t>
            </a:r>
          </a:p>
          <a:p>
            <a:pPr lvl="0"/>
            <a:r>
              <a:rPr lang="ru-RU" dirty="0" smtClean="0"/>
              <a:t>	</a:t>
            </a:r>
            <a:endParaRPr lang="en-US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7086" y="138793"/>
            <a:ext cx="1883228" cy="1818138"/>
          </a:xfrm>
        </p:spPr>
        <p:txBody>
          <a:bodyPr anchor="ctr" anchorCtr="0">
            <a:normAutofit/>
          </a:bodyPr>
          <a:lstStyle>
            <a:lvl1pPr algn="ctr">
              <a:defRPr sz="1600" b="0" cap="none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материала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0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679741" cy="6589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2000" y="2459182"/>
            <a:ext cx="4052455" cy="1951181"/>
          </a:xfrm>
        </p:spPr>
        <p:txBody>
          <a:bodyPr anchor="t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саморегулируемых организаций, основанных на членстве лиц, выполняющих инженерные изыскания, и саморегулируемых организаций основанных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на членстве лиц, осуществляющих подготовку проектной документации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9EC-4AB4-0F4C-81E8-195ECA09A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2936875" y="4745182"/>
            <a:ext cx="1808307" cy="18445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spc="0" dirty="0" err="1" smtClean="0">
                <a:solidFill>
                  <a:schemeClr val="accent6"/>
                </a:solidFill>
              </a:rPr>
              <a:t>www.nopriz.ru</a:t>
            </a:r>
            <a:endParaRPr lang="en-US" sz="1800" cap="none" spc="0" dirty="0">
              <a:solidFill>
                <a:schemeClr val="accent6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3302000" y="1709597"/>
            <a:ext cx="4052455" cy="7495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0" dirty="0" smtClean="0">
                <a:latin typeface="Arial"/>
                <a:cs typeface="Arial"/>
              </a:rPr>
              <a:t>Окружная конференция</a:t>
            </a:r>
            <a:endParaRPr lang="en-US" sz="2400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00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247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22471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1913" y="274638"/>
            <a:ext cx="1209675" cy="375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B299EC-4AB4-0F4C-81E8-195ECA09A7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856089" y="6362789"/>
            <a:ext cx="1209675" cy="43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1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90" y="28907"/>
            <a:ext cx="4672209" cy="43947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363565"/>
            <a:ext cx="290603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>
                    <a:lumMod val="95000"/>
                  </a:schemeClr>
                </a:solidFill>
              </a:rPr>
              <a:t>15 декабря 2016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МОСКВА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807994" y="51323"/>
            <a:ext cx="4823725" cy="1111272"/>
          </a:xfrm>
        </p:spPr>
        <p:txBody>
          <a:bodyPr/>
          <a:lstStyle/>
          <a:p>
            <a:pPr algn="r"/>
            <a:r>
              <a:rPr lang="ru-RU" sz="2000" dirty="0"/>
              <a:t>IV </a:t>
            </a:r>
            <a:r>
              <a:rPr lang="ru-RU" sz="2000" dirty="0" smtClean="0"/>
              <a:t>Международная конференция </a:t>
            </a:r>
            <a:r>
              <a:rPr lang="ru-RU" sz="2000" dirty="0"/>
              <a:t>«Практическое </a:t>
            </a:r>
            <a:r>
              <a:rPr lang="ru-RU" sz="2000" dirty="0" smtClean="0"/>
              <a:t>саморегулирование» секция </a:t>
            </a:r>
            <a:r>
              <a:rPr lang="ru-RU" sz="2000" dirty="0"/>
              <a:t>«Национальный реестр специалистов строительной отрасли и профессиональные квалификации»</a:t>
            </a:r>
            <a:endParaRPr lang="ru-RU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920485" y="1674808"/>
            <a:ext cx="468147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ДОКЛАД: 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«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Взаимосвязь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профессиональных 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стандартов,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квалификационных 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стандартов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саморегулируемых 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организаций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и 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национальных реестров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специалистов 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по организации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инженерных 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изысканий, </a:t>
            </a:r>
            <a:endParaRPr lang="en-US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проектирования </a:t>
            </a:r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и строительства</a:t>
            </a:r>
            <a:r>
              <a:rPr lang="ru-RU" sz="2200" dirty="0" smtClean="0">
                <a:solidFill>
                  <a:schemeClr val="bg1"/>
                </a:solidFill>
              </a:rPr>
              <a:t>»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6807" y="102302"/>
            <a:ext cx="6559297" cy="3539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Квалификационные Уровни по </a:t>
            </a:r>
            <a:r>
              <a:rPr lang="ru-RU" sz="1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нрк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4991" y="670729"/>
            <a:ext cx="666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КУ </a:t>
            </a:r>
            <a:r>
              <a:rPr lang="ru-RU" dirty="0" smtClean="0"/>
              <a:t>– согласно НРК</a:t>
            </a:r>
            <a:r>
              <a:rPr lang="en-US" dirty="0" smtClean="0"/>
              <a:t> </a:t>
            </a:r>
            <a:r>
              <a:rPr lang="ru-RU" dirty="0" smtClean="0"/>
              <a:t>существует 9 квалификационных уровней. В отраслевой рамке квалификаций в строительстве применяются уровни с 4 по 8.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23093" y="1784161"/>
            <a:ext cx="5564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применяется только в инженерных изысканиях.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23093" y="2384325"/>
            <a:ext cx="5564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применяется в инженерных изысканиях и в проектировании (техник).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30899" y="3199933"/>
            <a:ext cx="5564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специалист с высшим образованием.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3962" y="3865434"/>
            <a:ext cx="5564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руководитель проектной группы (ГИП) по своей специальности.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43962" y="4640756"/>
            <a:ext cx="5564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градостроитель (ГАП), организатор проектного производства (ведущий проектировщик крупных объектов – ГИП, ГАП).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12702" y="1614884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12702" y="2322770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12702" y="3030656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38695" y="3808067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7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38695" y="4618818"/>
            <a:ext cx="470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8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31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8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41932"/>
              </p:ext>
            </p:extLst>
          </p:nvPr>
        </p:nvGraphicFramePr>
        <p:xfrm>
          <a:off x="2194560" y="677672"/>
          <a:ext cx="6782118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53"/>
                <a:gridCol w="1130353"/>
                <a:gridCol w="1616350"/>
                <a:gridCol w="487680"/>
                <a:gridCol w="1287029"/>
                <a:gridCol w="113035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подготовки согласно ОКСО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Разработанные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Наименования квалификаций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Специалист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инженерным изысканиям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Специалист в области инженерно-геодезических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изысканий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020500 География и картография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020501 Картография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120100 Геодезия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120101 Прикладная геодезия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120102 </a:t>
                      </a:r>
                      <a:r>
                        <a:rPr lang="ru-RU" sz="10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Астрономогеодезия</a:t>
                      </a:r>
                      <a:endParaRPr lang="ru-RU" sz="10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120103 Космическая геодезия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120201 Исследование природных ресурсов аэрокосмическими средствами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120202 </a:t>
                      </a:r>
                      <a:r>
                        <a:rPr lang="ru-RU" sz="10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Аэрофотогеодезия</a:t>
                      </a:r>
                      <a:endParaRPr lang="ru-RU" sz="10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120300 Землеустройство и кадастры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120301 Землеустройство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120302 Земельный кадастр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120303 Городской кадастр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4-7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Специалист в области инженерно-геодезических изысканий - утвержден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7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470342"/>
              </p:ext>
            </p:extLst>
          </p:nvPr>
        </p:nvGraphicFramePr>
        <p:xfrm>
          <a:off x="2194560" y="677672"/>
          <a:ext cx="6782118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53"/>
                <a:gridCol w="1130353"/>
                <a:gridCol w="2164990"/>
                <a:gridCol w="402336"/>
                <a:gridCol w="1085088"/>
                <a:gridCol w="8689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подготовки согласно ОКСО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Разрабо-танные</a:t>
                      </a:r>
                      <a:r>
                        <a:rPr lang="ru-RU" sz="1000" dirty="0" smtClean="0"/>
                        <a:t>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Наимено-вания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квалифи-каций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Специалист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инженерным изысканиям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 в области инженерно-геологических и инженерно-геотехнических изысканий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020300 Геология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020301 Геология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020302 Геофизика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020303 Геохимия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020304 Гидрогеология и инженерная геология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020305 Геология и геохимия горючих ископаемых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020306 Экологическая геология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130100 Геология и разведка полезных ископаемых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130201 Геофизические методы поисков и разведки месторождений полезных ископаемых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130202 Геофизические методы исследования скважин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130203 Технология и техника разведки месторождений полезных ископаемых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130301 Геологическая съемка, поиски и разведка месторождений полезных ископаемых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130302 Поиски и разведка подземных вод и инженерно-геологические изыскания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130306 Прикладная геохимия, петрология и минералогия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130400 Горное дело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Инженер-геолог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изысканиях для проектирования, строительства, ремонта и реконструкции – разрабатывается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2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95676"/>
              </p:ext>
            </p:extLst>
          </p:nvPr>
        </p:nvGraphicFramePr>
        <p:xfrm>
          <a:off x="2194560" y="677672"/>
          <a:ext cx="6782118" cy="528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53"/>
                <a:gridCol w="1130353"/>
                <a:gridCol w="1372510"/>
                <a:gridCol w="390144"/>
                <a:gridCol w="1560576"/>
                <a:gridCol w="11981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подготовки согласно ОКСО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Разработанные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Наименования квалификаций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Специалист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инженерным изысканиям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 в области инженерно-</a:t>
                      </a:r>
                      <a:r>
                        <a:rPr lang="ru-RU" sz="1000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гидрометеоро</a:t>
                      </a:r>
                      <a:r>
                        <a:rPr lang="ru-RU" sz="1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-логических изысканий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020600 Гидрометеорология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020601 Гидрология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020602 Метеорология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Инженер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</a:t>
                      </a:r>
                      <a:r>
                        <a:rPr lang="ru-RU" sz="1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гидрометеоролог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изысканиях для проектирования, строительства, ремонта и реконструкции - разрабатывается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 в области инженерно-экологических изысканий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020800 Экология и природопользование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020801 Экология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020802 Природопользование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020803 </a:t>
                      </a:r>
                      <a:r>
                        <a:rPr lang="ru-RU" sz="1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Биоэкология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020804 Геоэкология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110101 Агрохимия и </a:t>
                      </a:r>
                      <a:r>
                        <a:rPr lang="ru-RU" sz="1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агропочвоведение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110102 Агроэкология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280201 Защита окружающей среды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280201 Охрана окружающей среды и рациональное использование природных ресурсов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280202 Инженерная защита окружающей среды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Инженер–эколог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изысканиях для проектирования, строительства, ремонта и реконструкции - разрабатывается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6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879528"/>
              </p:ext>
            </p:extLst>
          </p:nvPr>
        </p:nvGraphicFramePr>
        <p:xfrm>
          <a:off x="2194560" y="677672"/>
          <a:ext cx="6782118" cy="389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53"/>
                <a:gridCol w="1130353"/>
                <a:gridCol w="1616350"/>
                <a:gridCol w="487680"/>
                <a:gridCol w="1287029"/>
                <a:gridCol w="113035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подготовки согласно ОКСО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Разработанные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Наименования квалификаций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Архитектор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Архитектор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комплексов и зданий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070905 Зодчество 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270301 Архитектура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270114 Проектирование зданий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Архитектор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разработан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Архитектор-дизайнер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07063 Искусство интерьера 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27302 Дизайн архитектурной среды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070601 Дизайн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5-7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Архитектор-реставратор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07500 Реставрация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070501 Реставрация 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27303 Реставрация и реконструкция архитектурного наследия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Архитектор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ландшафтов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250203 Садово-парковое и ландшафтное строительство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Ландшафтный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архитектор – разработан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 Архитектор-градостроитель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270400 Градостроительство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6-8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Градостроитель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утвержден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0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89656"/>
              </p:ext>
            </p:extLst>
          </p:nvPr>
        </p:nvGraphicFramePr>
        <p:xfrm>
          <a:off x="2194560" y="677672"/>
          <a:ext cx="6782118" cy="4930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53"/>
                <a:gridCol w="1130353"/>
                <a:gridCol w="1616350"/>
                <a:gridCol w="402336"/>
                <a:gridCol w="1372373"/>
                <a:gridCol w="113035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подготовки согласно ОКСО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Разработанные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Наименования квалификаций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Конструктор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деревянных и металлодеревянных конструкций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270102 Промышленное и гражданское строительство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270114 Проектирование зданий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бетонных и железно-бетонных конструкций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270102 Промышленное и гражданское строительство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270114 Проектирование зданий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металлоконст-рукций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270102 Промышленное и гражданское строительство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270114 Проектирование зданий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проектиро-вания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металлических конструкций зданий и сооружений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промыш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-ленного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граждан-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ского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назначения, в том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числе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энерге-тических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установок и специальных сооружений – разработан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0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2017"/>
              </p:ext>
            </p:extLst>
          </p:nvPr>
        </p:nvGraphicFramePr>
        <p:xfrm>
          <a:off x="2194560" y="677672"/>
          <a:ext cx="6782118" cy="563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53"/>
                <a:gridCol w="1130353"/>
                <a:gridCol w="1616350"/>
                <a:gridCol w="402336"/>
                <a:gridCol w="1372373"/>
                <a:gridCol w="113035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подготовки согласно ОКСО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Разработанные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Наименования квалификаций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Конструктор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конструкций из металлических тонкостенных профилей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270102 Промышленное и гражданское строительство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270114 Проектирование зданий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проектирования зданий и сооружений из металлических тонкостенных профилей – разработан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проектирования подземной части зданий и сооружений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270102 Промышленное и гражданское строительство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270114 Проектирование зданий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разработке проектов организации строительства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разработке проектов организации строительства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270102 Промышленное и гражданское строительство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270105 Городское строительство и хозяйство 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270114 Проектирование зданий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5-6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систем водоснабжения, водоотведения и канализации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внутренних систем водоснабжения и канализации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270112 Водоснабжение и водоотведение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проектирова-ния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водо-снабжения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водо-отведения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объектов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капитального строи-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тельства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разрабатывается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8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372496"/>
              </p:ext>
            </p:extLst>
          </p:nvPr>
        </p:nvGraphicFramePr>
        <p:xfrm>
          <a:off x="2194560" y="677672"/>
          <a:ext cx="6782118" cy="558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53"/>
                <a:gridCol w="1130353"/>
                <a:gridCol w="1616350"/>
                <a:gridCol w="365760"/>
                <a:gridCol w="1182624"/>
                <a:gridCol w="135667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подготовки согласно ОКСО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Разработанные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Наименования квалификаций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Специалист в области  проектирования систем водоснабжения, водоотведения и канализации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наружных сетей водоснабжения, водоотведения и канализации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270105 Городское строительство и хозяйство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270112 Водоснабжение и водоотведение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5-7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сооружений очистки сточных вод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270112 Водоснабжение и водоотведение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 Инженер-проектировщик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сооружений очистки сточных вод – утвержден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Инженер-проектировщик сооружений очистки сточных вод, 6 уровень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квалифи-кации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(подуровень 1) Инженер-проектировщик сооружений очистки сточных вод, 6 уровень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квалифи-кации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(подуровень 2) Инженер-проектировщик сооружений очистки сточных вод, 6 уровень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квалифи-кации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(подуровень 3) Руководитель проектной группы по проектированию сооружений очистки сточных вод, 7 уровень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квалифи-кации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22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081650"/>
              </p:ext>
            </p:extLst>
          </p:nvPr>
        </p:nvGraphicFramePr>
        <p:xfrm>
          <a:off x="2194560" y="677672"/>
          <a:ext cx="6782118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53"/>
                <a:gridCol w="1130353"/>
                <a:gridCol w="1165246"/>
                <a:gridCol w="414528"/>
                <a:gridCol w="1243584"/>
                <a:gridCol w="16980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подготовки согласно ОКСО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Разработанные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Наименования квалификаций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Специалист в области  проектирования систем водоснабжения, водоотведения и канализации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насосных станций систем водоснабжения и водоотведения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270112 Водоснабжение и водоотведение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 Инженер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проек-тировщик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насос-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ных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 станций  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водоснабжения и водоотведения – утвержден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Инженер-проектировщик насосных станций систем водоснабжения и водоотведения, 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квалификации (подуровень 1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Инженер-проектировщик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насосных станций систем водоснабжения и водоотведения, 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квалификации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(подуровень 2) 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Инженер-проектировщик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насосных станций систем водоснабжения и водоотведения, 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квалификации (подуровень 3) 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Руководитель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проектной группы по проектированию насосных станций систем водоснабжения и водоотведения, 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квалификации 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сооружений водоподготовки и водозаборных сооружений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270112 Водоснабжение и водоотведение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-7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проектирования сооружений водоподготовки и водозаборных сооружений – разработан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3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848664"/>
              </p:ext>
            </p:extLst>
          </p:nvPr>
        </p:nvGraphicFramePr>
        <p:xfrm>
          <a:off x="2194560" y="677672"/>
          <a:ext cx="6782118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53"/>
                <a:gridCol w="1271471"/>
                <a:gridCol w="1475232"/>
                <a:gridCol w="487680"/>
                <a:gridCol w="1463040"/>
                <a:gridCol w="95434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подготовки согласно ОКСО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Разработанные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Наименова-ния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квалифика-ций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систем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теплогазоснабже-ния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вентиляции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систем отопления, вентиляции и кондиционирования воздуха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140504 Холодильная, криогенная техника и кондиционирование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270109 Теплогазоснабжение и вентиляция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систем отопления, вентиляции, кондиционирования объектов капитального строительства – разрабатывается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систем холодоснабжения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140504 Холодильная, криогенная техника и кондиционирование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проектирования систем холодоснабжения – разработан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внутренних систем газоснабжения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270109 Теплогазоснабжение и вентиляция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систем газоснабжения объектов капитального строительства – разрабатывается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 газораспределительных станций, сетей газораспределения и сетей </a:t>
                      </a:r>
                      <a:r>
                        <a:rPr lang="ru-RU" sz="1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газопотребления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270105 Городское строительство и хозяйство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270109 Теплогазоснабжение и вентиляция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5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63636" y="260350"/>
            <a:ext cx="4218277" cy="20371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Гримитлин </a:t>
            </a:r>
            <a:br>
              <a:rPr lang="ru-RU" dirty="0" smtClean="0"/>
            </a:br>
            <a:r>
              <a:rPr lang="ru-RU" dirty="0" smtClean="0"/>
              <a:t>Александр  Михайлович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51200" y="2765784"/>
            <a:ext cx="4628444" cy="11966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член Совета НОПРИЗ,</a:t>
            </a:r>
          </a:p>
          <a:p>
            <a:r>
              <a:rPr lang="ru-RU" sz="2000" dirty="0" smtClean="0"/>
              <a:t>председатель Комитета НОПРИЗ по профессиональному образованию</a:t>
            </a:r>
            <a:endParaRPr lang="en-US" sz="2000" dirty="0"/>
          </a:p>
        </p:txBody>
      </p:sp>
      <p:pic>
        <p:nvPicPr>
          <p:cNvPr id="1026" name="Picture 2" descr="\\192.168.111.99\архив\офис\Сотрудники\Гримитлин Александр Михайлович\фото\отред\1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3"/>
          <a:stretch/>
        </p:blipFill>
        <p:spPr bwMode="auto">
          <a:xfrm>
            <a:off x="-2" y="1614663"/>
            <a:ext cx="3140075" cy="31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5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471393"/>
              </p:ext>
            </p:extLst>
          </p:nvPr>
        </p:nvGraphicFramePr>
        <p:xfrm>
          <a:off x="2194560" y="677672"/>
          <a:ext cx="6782118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53"/>
                <a:gridCol w="1130353"/>
                <a:gridCol w="1616350"/>
                <a:gridCol w="377952"/>
                <a:gridCol w="1158240"/>
                <a:gridCol w="13688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подготовки согласно ОКСО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Разработанные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Наименования квалификаций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Специалист в области  проектирования систем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теплогазоснаб-жения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вентиляции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области проектирования котельных, тепловых пунктов и малых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теплоэлектро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-централей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140100 Теплоэнергетика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140101 Тепловые электрические станции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140104 Промышленная теплоэнергетика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140105 Энергетика теплотехнологий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140106 Энергообеспечение предприятий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270109 Теплогазоснабжение и вентиляция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17. Инженер-проектировщик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технологических решений котельных, центральных тепловых пунктов и малых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теплоэлектро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-централей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утвержден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Инженер-проектировщик технологических решений котельных, центральных тепловых пунктов и малых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теплоэлектро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-централей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квалификации (подуровень 1) Инженер-проектировщик технологических решений котельных, центральных тепловых пунктов и малых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теплоэлектро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-централей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квалификации (подуровень 2) Руководитель группы по проектированию технологических решений котельных, центральных тепловых пунктов, малых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теплоэлектро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-централей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квалификации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2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542634"/>
              </p:ext>
            </p:extLst>
          </p:nvPr>
        </p:nvGraphicFramePr>
        <p:xfrm>
          <a:off x="2194560" y="677672"/>
          <a:ext cx="6782118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53"/>
                <a:gridCol w="1130353"/>
                <a:gridCol w="1616350"/>
                <a:gridCol w="487680"/>
                <a:gridCol w="1287029"/>
                <a:gridCol w="113035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подготовки согласно ОКСО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Разработанные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Наименования квалификаций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Специалист в области  проектирования систем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теплогазоснаб-жения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вентиляции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области  проектирования 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газооборудованиятехнологических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установок котельных и малых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теплоэлектро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-централей 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140100 Теплоэнергетика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140101 Тепловые электрические станции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140104 Промышленная теплоэнергетика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140105 Энергетика </a:t>
                      </a:r>
                      <a:r>
                        <a:rPr lang="ru-RU" sz="10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теплотехнологий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140106 Энергообеспечение предприятий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270109 Теплогазоснабжение и вентиляция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en-US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18. Инженер-проектировщик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газооборудования  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технологических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установок котельных и малых теплоэлектроцентралей - утвержден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Инженер-проектировщик газооборудования технологических установок, котельных и малых теплоэлектроцентралей, 6 уровень квалификации (подуровень 1) Инженер-проектировщик газооборудования технологических установок, котельных и малых теплоэлектроцентралей, 6 уровень квалификации (подуровень 2) Главный инженер проекта газооборудования технологических установок, котельных и малых теплоэлектроцентралей, 7 уровень квалификации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9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667110"/>
              </p:ext>
            </p:extLst>
          </p:nvPr>
        </p:nvGraphicFramePr>
        <p:xfrm>
          <a:off x="2194560" y="677672"/>
          <a:ext cx="6782118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53"/>
                <a:gridCol w="1130353"/>
                <a:gridCol w="1616350"/>
                <a:gridCol w="487680"/>
                <a:gridCol w="1287029"/>
                <a:gridCol w="113035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подготовки согласно ОКСО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Разработанные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Наименования квалификаций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Специалист в области  проектирования систем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теплогазоснаб-жения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вентиляции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области проектирования наружных тепловых сетей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140100 Теплоэнергетика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270105 Городское строительство и хозяйство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270109 Теплогазоснабжение и вентиляция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19. Инженер-проектировщик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тепловых сетей - утвержден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Инженер-проектировщик тепловых сетей, 6 уровень квалификации (подуровень 1) Инженер-проектировщик тепловых сетей, 6 уровень квалификации (подуровень 2) Руководитель проектной группы по проектированию тепловых сетей, 7 уровень квалификации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7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086418"/>
              </p:ext>
            </p:extLst>
          </p:nvPr>
        </p:nvGraphicFramePr>
        <p:xfrm>
          <a:off x="2194560" y="677672"/>
          <a:ext cx="6782118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53"/>
                <a:gridCol w="1259279"/>
                <a:gridCol w="1889760"/>
                <a:gridCol w="390144"/>
                <a:gridCol w="1219200"/>
                <a:gridCol w="8933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подготовки согласно ОКСО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Разработанные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Наименова-ния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квалифика-ций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области  проектирования систем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электроснабже-ния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электропотребле-ния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области  проектирования внутренних систем электроснабжения и электропотребления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140200 Электроэнергетика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140203 Релейная защита и автоматизация электроэнергетических систем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140204 Электрические станции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140205 Электроэнергетические системы и сети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140212 Электроснабжение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140610 Электрооборудование и электрохозяйство предприятий, организаций и учреждений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US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области  проектирования систем электроснабжения объектов капитального строительства – разрабатывается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области  проектирования линий электропередачи и иных объектов электросетевого хозяйства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140200 Электроэнергетика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140201 Высоковольтная электроэнергетика и электротехника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140203 Релейная защита и автоматизация электроэнергетических систем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140204 Электрические станции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140205 Электроэнергетические системы и сети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140212 Электроснабжение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5-7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20623"/>
              </p:ext>
            </p:extLst>
          </p:nvPr>
        </p:nvGraphicFramePr>
        <p:xfrm>
          <a:off x="2194560" y="677672"/>
          <a:ext cx="6782118" cy="543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53"/>
                <a:gridCol w="1259279"/>
                <a:gridCol w="1889760"/>
                <a:gridCol w="390144"/>
                <a:gridCol w="1219200"/>
                <a:gridCol w="8933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подготовки согласно ОКСО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Разработанные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Наименова-ния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квалифика-ций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слаботочных систем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внутренних систем сигнализации и связи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210400 Телекоммуникации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210401 Физика и техника оптической связи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210403 Защищенные системы связи 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210404 Многоканальные телекоммуникационные системы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210405 Радиосвязь, радиовещание и телевидение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210406 Сети связи и системы коммутации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слаботочных систем объектов капитального строительства – разрабатывается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автоматизированных систем управления технологическими процессам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220200 Автоматизация и управление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220201 Управление и информатика в технических системах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220203 Автономные информационные и управляющие системы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220301 Автоматизация технологических процессов и производств (по отраслям)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220306 Компьютерные системы управления качеством для автоматизированных производств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автоматизирован-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ных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 управления технологическими процессами - разработан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103050"/>
              </p:ext>
            </p:extLst>
          </p:nvPr>
        </p:nvGraphicFramePr>
        <p:xfrm>
          <a:off x="2194560" y="677672"/>
          <a:ext cx="6782118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53"/>
                <a:gridCol w="1259279"/>
                <a:gridCol w="1889760"/>
                <a:gridCol w="390144"/>
                <a:gridCol w="1219200"/>
                <a:gridCol w="8933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подготовки согласно ОКСО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Разработанные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Наименова-ния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квалифика-ций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Специалист в области  проектирования слаботочных систем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систем электропривода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140604 Электропривод и автоматика промышленных установок и технологических комплексов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систем электропривода - разработан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наружных слаботочных сетей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210400 Телекоммуникации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210401 Физика и техника оптической связи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210403 Защищенные системы связи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210404 Многоканальные телекоммуникационные системы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210405 Радиосвязь, радиовещание и телевидение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210406 Сети связи и системы коммутации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сооружений связи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210400 Телекоммуникации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210401 Физика и техника оптической связи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210403 Защищенные системы связи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210404 Многоканальные телекоммуникационные системы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210405 Радиосвязь, радиовещание и телевидение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5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619767"/>
              </p:ext>
            </p:extLst>
          </p:nvPr>
        </p:nvGraphicFramePr>
        <p:xfrm>
          <a:off x="2194560" y="677672"/>
          <a:ext cx="6782118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776"/>
                <a:gridCol w="1304544"/>
                <a:gridCol w="2414016"/>
                <a:gridCol w="377952"/>
                <a:gridCol w="633984"/>
                <a:gridCol w="7958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подготовки согласно ОКСО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Разра</a:t>
                      </a:r>
                      <a:r>
                        <a:rPr lang="ru-RU" sz="1000" dirty="0" smtClean="0"/>
                        <a:t>-</a:t>
                      </a:r>
                    </a:p>
                    <a:p>
                      <a:r>
                        <a:rPr lang="ru-RU" sz="1000" dirty="0" err="1" smtClean="0"/>
                        <a:t>ботан-ные</a:t>
                      </a:r>
                      <a:r>
                        <a:rPr lang="ru-RU" sz="1000" dirty="0" smtClean="0"/>
                        <a:t>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Наиме-нования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квали-фикаций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разработке проектов обеспечения пожарной безопасности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разработке проектов обеспечения пожарной безопасности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280104 Пожарная безопасность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технологических решений объектов энергетики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 технологических решений объектов использования атомной энергии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140103 Технология воды и топлива на тепловых и атомных электрических станциях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140200 Электроэнергетика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140404 Атомные электрические станции и установки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технологических решений гидротехнических сооружений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140209 Гидроэлектростанции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270104 Гидротехническое строительство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технологических решений тепловых электростанций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140100 Теплоэнергетика 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140101 Тепловые электрические станции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140103 Технология воды и топлива на тепловых и атомных электрических станциях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140104 Промышленная теплоэнергетика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140105 Энергетика теплотехнологий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140106 Энергообеспечение предприятий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7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275585"/>
              </p:ext>
            </p:extLst>
          </p:nvPr>
        </p:nvGraphicFramePr>
        <p:xfrm>
          <a:off x="2194560" y="677672"/>
          <a:ext cx="6782118" cy="543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53"/>
                <a:gridCol w="1259279"/>
                <a:gridCol w="1889760"/>
                <a:gridCol w="390144"/>
                <a:gridCol w="1219200"/>
                <a:gridCol w="8933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подготовки согласно ОКСО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Разработанные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Наименова-ния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квалифика-ций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объектов космической инфраструктуры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технологических решений объектов космической инфраструктуры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270102 Промышленное и гражданское строительство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270205 Автомобильные дороги и аэродромы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объектов транспортного строительства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технологических решений объектов авиационной инфраструктуры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270102 Промышленное и гражданское строительство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270205 Автомобильные дороги и аэродромы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железных дорог, путей и путевого хозяйства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270102 Промышленное и гражданское строительство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270204 Строительство железных дорог, путь и путевое хозяйство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5-7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технологических решений метрополитенов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130407 Шахтное и подземное строительство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270201 Мосты и транспортные тоннели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270204 Строительство железных дорог, путь и путевое хозяйство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1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982241"/>
              </p:ext>
            </p:extLst>
          </p:nvPr>
        </p:nvGraphicFramePr>
        <p:xfrm>
          <a:off x="2194560" y="677672"/>
          <a:ext cx="678211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53"/>
                <a:gridCol w="1259279"/>
                <a:gridCol w="1889760"/>
                <a:gridCol w="390144"/>
                <a:gridCol w="1219200"/>
                <a:gridCol w="8933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подготовки согласно ОКСО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Разработанные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Наименова-ния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квалифика-ций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 Специалист в области  проектирования объектов транспортного строительства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автомобильных дорог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270205 Автомобильные дороги и аэродромы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6255" algn="ctr"/>
                        </a:tabLs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5-7	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мостов и транспортных тоннелей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270201 Мосты и транспортные тоннели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6255" algn="ctr"/>
                        </a:tabLs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5-7	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технологических решений морских портов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270102 Промышленное и гражданское строительство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6255" algn="ctr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объектов бурения и добычи нефти, газа и газового конденсата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 проектирования объектов бурения и добычи нефти, газа и газового конденсата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130504 Бурение нефтяных и газовых скважин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6255" algn="ctr"/>
                        </a:tabLs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5-7	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87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21220"/>
              </p:ext>
            </p:extLst>
          </p:nvPr>
        </p:nvGraphicFramePr>
        <p:xfrm>
          <a:off x="2194560" y="677672"/>
          <a:ext cx="6782118" cy="2278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353"/>
                <a:gridCol w="1259279"/>
                <a:gridCol w="1889760"/>
                <a:gridCol w="390144"/>
                <a:gridCol w="1219200"/>
                <a:gridCol w="8933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</a:t>
                      </a:r>
                      <a:r>
                        <a:rPr lang="ru-RU" sz="1000" baseline="0" dirty="0" smtClean="0"/>
                        <a:t> подготовки согласно ОКСО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Разработанные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Наименова-ния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квалифика-ций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области проектирования подземных инженерных коммуникаций с применением бестраншейных технологий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проектированию подземных инженерных коммуникаций с применением бестраншейных технологий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270102 Промышленное и гражданское строительство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6255" algn="ctr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6-7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24. Специалист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проектированию подземных инженерных коммуникаций с применением бестраншейных технологий - разработан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6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raycell.ru/picture/big/chertyozhnik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02" y="552391"/>
            <a:ext cx="2218722" cy="221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3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6807" y="102302"/>
            <a:ext cx="6559297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Специфика направлений деятельности проектировщиков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3" name="Прямая со стрелкой 2"/>
          <p:cNvCxnSpPr>
            <a:stCxn id="1026" idx="1"/>
          </p:cNvCxnSpPr>
          <p:nvPr/>
        </p:nvCxnSpPr>
        <p:spPr>
          <a:xfrm flipH="1">
            <a:off x="3364992" y="1661752"/>
            <a:ext cx="780510" cy="70349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54863" y="2511552"/>
            <a:ext cx="0" cy="59740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026" idx="3"/>
          </p:cNvCxnSpPr>
          <p:nvPr/>
        </p:nvCxnSpPr>
        <p:spPr>
          <a:xfrm>
            <a:off x="6364224" y="1661752"/>
            <a:ext cx="1511808" cy="50842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243279" y="2365248"/>
            <a:ext cx="2566465" cy="2523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Узкие специалисты 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– работают в проектировании конкретных направлений объектов (теплоснабжение);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- в проектировании конкретного направления в объекте (наружные тепловые сети);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- в очень больших или в очень маленьких компаниях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95088" y="3108960"/>
            <a:ext cx="1969007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Специалисты по проектированию нескольких видов объектов внутри одного направления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27520" y="2218944"/>
            <a:ext cx="20970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Организаторы проектирования крупных объектов</a:t>
            </a:r>
          </a:p>
        </p:txBody>
      </p:sp>
      <p:sp>
        <p:nvSpPr>
          <p:cNvPr id="20" name="Штриховая стрелка вправо 19"/>
          <p:cNvSpPr/>
          <p:nvPr/>
        </p:nvSpPr>
        <p:spPr>
          <a:xfrm rot="3743825">
            <a:off x="3544637" y="4743514"/>
            <a:ext cx="618991" cy="780288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29318" y="5442311"/>
            <a:ext cx="4731552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Детализация видов профессий </a:t>
            </a: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(группы специальностей)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2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817971"/>
              </p:ext>
            </p:extLst>
          </p:nvPr>
        </p:nvGraphicFramePr>
        <p:xfrm>
          <a:off x="2194561" y="677672"/>
          <a:ext cx="6769929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95"/>
                <a:gridCol w="1048512"/>
                <a:gridCol w="377952"/>
                <a:gridCol w="1048512"/>
                <a:gridCol w="322205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Группа </a:t>
                      </a:r>
                    </a:p>
                    <a:p>
                      <a:r>
                        <a:rPr lang="ru-RU" sz="1000" dirty="0" smtClean="0"/>
                        <a:t>профессий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Профессия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УК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Разработан-</a:t>
                      </a:r>
                      <a:r>
                        <a:rPr lang="ru-RU" sz="1000" dirty="0" err="1" smtClean="0"/>
                        <a:t>ные</a:t>
                      </a:r>
                      <a:r>
                        <a:rPr lang="ru-RU" sz="1000" dirty="0" smtClean="0"/>
                        <a:t> ПС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Наименования квалификаций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 Организатор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Проектирова-ния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48. Организатор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Проектирова-ния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6255" algn="ctr"/>
                        </a:tabLst>
                      </a:pP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7-8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25. Организатор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проектного </a:t>
                      </a:r>
                      <a:endParaRPr lang="ru-RU" sz="10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производства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разработан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Главный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архитектор проекта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(Организатор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проектирования) </a:t>
                      </a:r>
                      <a:r>
                        <a:rPr lang="ru-RU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жилых и общественных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зданий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Главный инженер проекта (далее - ГИП) (Организатор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проектирования) </a:t>
                      </a:r>
                      <a:r>
                        <a:rPr lang="ru-RU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производственных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зданий и их комплексов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ГИП (Организатор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проектирования) объектов </a:t>
                      </a:r>
                      <a:r>
                        <a:rPr lang="ru-RU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сельскохозяйственного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назначения и их комплексов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ГИП (Организатор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проектирования) объектов </a:t>
                      </a:r>
                      <a:r>
                        <a:rPr lang="ru-RU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сбора, обработки и хранения, переработки и утилизации отходов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их комплексов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ГИП (Организатор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проектирования) объектов </a:t>
                      </a:r>
                      <a:r>
                        <a:rPr lang="ru-RU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специального назначения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их комплексов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ГИП (Организатор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проектирования) объектов </a:t>
                      </a:r>
                      <a:r>
                        <a:rPr lang="ru-RU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военной инфраструктуры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их комплексов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 ГИП (Организатор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проектирования) объектов </a:t>
                      </a:r>
                      <a:r>
                        <a:rPr lang="ru-RU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транспортной инфраструктуры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 ГИП (Организатор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проектирования) объектов </a:t>
                      </a:r>
                      <a:r>
                        <a:rPr lang="ru-RU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метрополитена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их комплексов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ГИП (Организатор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проектирования) </a:t>
                      </a:r>
                      <a:r>
                        <a:rPr lang="ru-RU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морских и речных портов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 ГИП (Организатор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проектирования)  объектов </a:t>
                      </a:r>
                      <a:r>
                        <a:rPr lang="ru-RU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космической инфраструктуры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11. ГИП (Организатор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проектирования) объектов </a:t>
                      </a:r>
                      <a:r>
                        <a:rPr lang="ru-RU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авиационной </a:t>
                      </a:r>
                      <a:r>
                        <a:rPr lang="ru-RU" sz="10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инфрастуктуры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 ГИП (Организатор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проектирования) </a:t>
                      </a:r>
                      <a:r>
                        <a:rPr lang="ru-RU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гидротехнических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сооружений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 ГИП 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(Организатор проектирования) объектов </a:t>
                      </a:r>
                      <a:r>
                        <a:rPr lang="ru-RU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энергетики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 ГИП (Организатор </a:t>
                      </a:r>
                      <a:r>
                        <a:rPr lang="ru-RU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проектирования) объектов </a:t>
                      </a:r>
                      <a:r>
                        <a:rPr lang="ru-RU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использования атомной энергии</a:t>
                      </a:r>
                      <a:endParaRPr lang="ru-RU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5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2278407" y="117591"/>
            <a:ext cx="6686081" cy="4124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Статистика по 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5520" y="1083355"/>
            <a:ext cx="6742176" cy="452431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ОРК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 проектированию:</a:t>
            </a:r>
          </a:p>
          <a:p>
            <a:pPr marL="342900" indent="-342900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</a:rPr>
              <a:t>16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групп профессий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</a:rPr>
              <a:t>56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профессий;</a:t>
            </a:r>
          </a:p>
          <a:p>
            <a:pPr marL="342900" indent="-342900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</a:rPr>
              <a:t>5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утвержденных профессиональных стандартов;</a:t>
            </a:r>
          </a:p>
          <a:p>
            <a:pPr marL="342900" indent="-342900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</a:rPr>
              <a:t>17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квалификаций;</a:t>
            </a:r>
          </a:p>
          <a:p>
            <a:pPr marL="342900" indent="-342900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</a:rPr>
              <a:t>20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профстандартов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 стадии утверждения;</a:t>
            </a:r>
          </a:p>
          <a:p>
            <a:pPr marL="342900" indent="-342900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</a:rPr>
              <a:t>22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профстандарта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в плане разработки;</a:t>
            </a:r>
          </a:p>
          <a:p>
            <a:pPr marL="342900" indent="-342900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профстандарт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в плане по актуализации;</a:t>
            </a:r>
          </a:p>
          <a:p>
            <a:pPr marL="342900" indent="-342900">
              <a:buClr>
                <a:schemeClr val="accent4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</a:rPr>
              <a:t>60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квалификаций в планах на выделение из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профстандартов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планах разработка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КОСов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492" y="520135"/>
            <a:ext cx="1626001" cy="1964751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s://freelance.ru/img/portfolio/pics/00/03/9E/237158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11" t="4814" r="18955" b="12457"/>
          <a:stretch/>
        </p:blipFill>
        <p:spPr bwMode="auto">
          <a:xfrm>
            <a:off x="7230967" y="3090830"/>
            <a:ext cx="1763525" cy="2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2660176" y="1996856"/>
            <a:ext cx="2736304" cy="27202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00" dirty="0" smtClean="0"/>
          </a:p>
          <a:p>
            <a:r>
              <a:rPr lang="ru-RU" sz="13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ОРГАНИЗАТОРЫ ИЗЫСКАНИЙ, ПРОЕКТИРОВАНИЯ, СТРОИТЕЛЬСТВА</a:t>
            </a:r>
          </a:p>
          <a:p>
            <a:endParaRPr lang="ru-RU" sz="1300" dirty="0" smtClean="0"/>
          </a:p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«О»</a:t>
            </a:r>
            <a:endParaRPr lang="ru-RU" sz="24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20416" y="1980832"/>
            <a:ext cx="2736304" cy="2720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РУКОВОДИТЕЛИ КОМПАНИЙ В ОБЛАСТИ ИЗЫСКАНИЙ, ПРОЕКТИРОВАНИЯ, СТРОИТЕЛЬСТВА</a:t>
            </a:r>
          </a:p>
          <a:p>
            <a:pPr algn="r"/>
            <a:endParaRPr lang="ru-RU" sz="1300" dirty="0"/>
          </a:p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«Р»</a:t>
            </a:r>
            <a:endParaRPr lang="ru-RU" sz="24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799258" y="2484886"/>
            <a:ext cx="658917" cy="1703451"/>
          </a:xfrm>
          <a:custGeom>
            <a:avLst/>
            <a:gdLst>
              <a:gd name="connsiteX0" fmla="*/ 249382 w 623455"/>
              <a:gd name="connsiteY0" fmla="*/ 0 h 1690254"/>
              <a:gd name="connsiteX1" fmla="*/ 249382 w 623455"/>
              <a:gd name="connsiteY1" fmla="*/ 0 h 1690254"/>
              <a:gd name="connsiteX2" fmla="*/ 193964 w 623455"/>
              <a:gd name="connsiteY2" fmla="*/ 110836 h 1690254"/>
              <a:gd name="connsiteX3" fmla="*/ 166255 w 623455"/>
              <a:gd name="connsiteY3" fmla="*/ 152400 h 1690254"/>
              <a:gd name="connsiteX4" fmla="*/ 124691 w 623455"/>
              <a:gd name="connsiteY4" fmla="*/ 221673 h 1690254"/>
              <a:gd name="connsiteX5" fmla="*/ 96982 w 623455"/>
              <a:gd name="connsiteY5" fmla="*/ 318654 h 1690254"/>
              <a:gd name="connsiteX6" fmla="*/ 83127 w 623455"/>
              <a:gd name="connsiteY6" fmla="*/ 360218 h 1690254"/>
              <a:gd name="connsiteX7" fmla="*/ 69273 w 623455"/>
              <a:gd name="connsiteY7" fmla="*/ 415636 h 1690254"/>
              <a:gd name="connsiteX8" fmla="*/ 41564 w 623455"/>
              <a:gd name="connsiteY8" fmla="*/ 512618 h 1690254"/>
              <a:gd name="connsiteX9" fmla="*/ 0 w 623455"/>
              <a:gd name="connsiteY9" fmla="*/ 665018 h 1690254"/>
              <a:gd name="connsiteX10" fmla="*/ 13855 w 623455"/>
              <a:gd name="connsiteY10" fmla="*/ 983673 h 1690254"/>
              <a:gd name="connsiteX11" fmla="*/ 41564 w 623455"/>
              <a:gd name="connsiteY11" fmla="*/ 1094509 h 1690254"/>
              <a:gd name="connsiteX12" fmla="*/ 55418 w 623455"/>
              <a:gd name="connsiteY12" fmla="*/ 1149927 h 1690254"/>
              <a:gd name="connsiteX13" fmla="*/ 83127 w 623455"/>
              <a:gd name="connsiteY13" fmla="*/ 1233054 h 1690254"/>
              <a:gd name="connsiteX14" fmla="*/ 96982 w 623455"/>
              <a:gd name="connsiteY14" fmla="*/ 1302327 h 1690254"/>
              <a:gd name="connsiteX15" fmla="*/ 138546 w 623455"/>
              <a:gd name="connsiteY15" fmla="*/ 1343891 h 1690254"/>
              <a:gd name="connsiteX16" fmla="*/ 193964 w 623455"/>
              <a:gd name="connsiteY16" fmla="*/ 1427018 h 1690254"/>
              <a:gd name="connsiteX17" fmla="*/ 221673 w 623455"/>
              <a:gd name="connsiteY17" fmla="*/ 1524000 h 1690254"/>
              <a:gd name="connsiteX18" fmla="*/ 290946 w 623455"/>
              <a:gd name="connsiteY18" fmla="*/ 1607127 h 1690254"/>
              <a:gd name="connsiteX19" fmla="*/ 318655 w 623455"/>
              <a:gd name="connsiteY19" fmla="*/ 1690254 h 1690254"/>
              <a:gd name="connsiteX20" fmla="*/ 304800 w 623455"/>
              <a:gd name="connsiteY20" fmla="*/ 1662545 h 1690254"/>
              <a:gd name="connsiteX21" fmla="*/ 568036 w 623455"/>
              <a:gd name="connsiteY21" fmla="*/ 1274618 h 1690254"/>
              <a:gd name="connsiteX22" fmla="*/ 623455 w 623455"/>
              <a:gd name="connsiteY22" fmla="*/ 775854 h 1690254"/>
              <a:gd name="connsiteX23" fmla="*/ 429491 w 623455"/>
              <a:gd name="connsiteY23" fmla="*/ 263236 h 1690254"/>
              <a:gd name="connsiteX24" fmla="*/ 249382 w 623455"/>
              <a:gd name="connsiteY24" fmla="*/ 0 h 1690254"/>
              <a:gd name="connsiteX0" fmla="*/ 249382 w 623455"/>
              <a:gd name="connsiteY0" fmla="*/ 0 h 1690254"/>
              <a:gd name="connsiteX1" fmla="*/ 249382 w 623455"/>
              <a:gd name="connsiteY1" fmla="*/ 0 h 1690254"/>
              <a:gd name="connsiteX2" fmla="*/ 193964 w 623455"/>
              <a:gd name="connsiteY2" fmla="*/ 110836 h 1690254"/>
              <a:gd name="connsiteX3" fmla="*/ 166255 w 623455"/>
              <a:gd name="connsiteY3" fmla="*/ 152400 h 1690254"/>
              <a:gd name="connsiteX4" fmla="*/ 124691 w 623455"/>
              <a:gd name="connsiteY4" fmla="*/ 221673 h 1690254"/>
              <a:gd name="connsiteX5" fmla="*/ 96982 w 623455"/>
              <a:gd name="connsiteY5" fmla="*/ 318654 h 1690254"/>
              <a:gd name="connsiteX6" fmla="*/ 83127 w 623455"/>
              <a:gd name="connsiteY6" fmla="*/ 360218 h 1690254"/>
              <a:gd name="connsiteX7" fmla="*/ 69273 w 623455"/>
              <a:gd name="connsiteY7" fmla="*/ 415636 h 1690254"/>
              <a:gd name="connsiteX8" fmla="*/ 41564 w 623455"/>
              <a:gd name="connsiteY8" fmla="*/ 512618 h 1690254"/>
              <a:gd name="connsiteX9" fmla="*/ 0 w 623455"/>
              <a:gd name="connsiteY9" fmla="*/ 665018 h 1690254"/>
              <a:gd name="connsiteX10" fmla="*/ 55419 w 623455"/>
              <a:gd name="connsiteY10" fmla="*/ 983673 h 1690254"/>
              <a:gd name="connsiteX11" fmla="*/ 41564 w 623455"/>
              <a:gd name="connsiteY11" fmla="*/ 1094509 h 1690254"/>
              <a:gd name="connsiteX12" fmla="*/ 55418 w 623455"/>
              <a:gd name="connsiteY12" fmla="*/ 1149927 h 1690254"/>
              <a:gd name="connsiteX13" fmla="*/ 83127 w 623455"/>
              <a:gd name="connsiteY13" fmla="*/ 1233054 h 1690254"/>
              <a:gd name="connsiteX14" fmla="*/ 96982 w 623455"/>
              <a:gd name="connsiteY14" fmla="*/ 1302327 h 1690254"/>
              <a:gd name="connsiteX15" fmla="*/ 138546 w 623455"/>
              <a:gd name="connsiteY15" fmla="*/ 1343891 h 1690254"/>
              <a:gd name="connsiteX16" fmla="*/ 193964 w 623455"/>
              <a:gd name="connsiteY16" fmla="*/ 1427018 h 1690254"/>
              <a:gd name="connsiteX17" fmla="*/ 221673 w 623455"/>
              <a:gd name="connsiteY17" fmla="*/ 1524000 h 1690254"/>
              <a:gd name="connsiteX18" fmla="*/ 290946 w 623455"/>
              <a:gd name="connsiteY18" fmla="*/ 1607127 h 1690254"/>
              <a:gd name="connsiteX19" fmla="*/ 318655 w 623455"/>
              <a:gd name="connsiteY19" fmla="*/ 1690254 h 1690254"/>
              <a:gd name="connsiteX20" fmla="*/ 304800 w 623455"/>
              <a:gd name="connsiteY20" fmla="*/ 1662545 h 1690254"/>
              <a:gd name="connsiteX21" fmla="*/ 568036 w 623455"/>
              <a:gd name="connsiteY21" fmla="*/ 1274618 h 1690254"/>
              <a:gd name="connsiteX22" fmla="*/ 623455 w 623455"/>
              <a:gd name="connsiteY22" fmla="*/ 775854 h 1690254"/>
              <a:gd name="connsiteX23" fmla="*/ 429491 w 623455"/>
              <a:gd name="connsiteY23" fmla="*/ 263236 h 1690254"/>
              <a:gd name="connsiteX24" fmla="*/ 249382 w 623455"/>
              <a:gd name="connsiteY24" fmla="*/ 0 h 1690254"/>
              <a:gd name="connsiteX0" fmla="*/ 249382 w 623455"/>
              <a:gd name="connsiteY0" fmla="*/ 0 h 1690254"/>
              <a:gd name="connsiteX1" fmla="*/ 249382 w 623455"/>
              <a:gd name="connsiteY1" fmla="*/ 0 h 1690254"/>
              <a:gd name="connsiteX2" fmla="*/ 181932 w 623455"/>
              <a:gd name="connsiteY2" fmla="*/ 106825 h 1690254"/>
              <a:gd name="connsiteX3" fmla="*/ 166255 w 623455"/>
              <a:gd name="connsiteY3" fmla="*/ 152400 h 1690254"/>
              <a:gd name="connsiteX4" fmla="*/ 124691 w 623455"/>
              <a:gd name="connsiteY4" fmla="*/ 221673 h 1690254"/>
              <a:gd name="connsiteX5" fmla="*/ 96982 w 623455"/>
              <a:gd name="connsiteY5" fmla="*/ 318654 h 1690254"/>
              <a:gd name="connsiteX6" fmla="*/ 83127 w 623455"/>
              <a:gd name="connsiteY6" fmla="*/ 360218 h 1690254"/>
              <a:gd name="connsiteX7" fmla="*/ 69273 w 623455"/>
              <a:gd name="connsiteY7" fmla="*/ 415636 h 1690254"/>
              <a:gd name="connsiteX8" fmla="*/ 41564 w 623455"/>
              <a:gd name="connsiteY8" fmla="*/ 512618 h 1690254"/>
              <a:gd name="connsiteX9" fmla="*/ 0 w 623455"/>
              <a:gd name="connsiteY9" fmla="*/ 665018 h 1690254"/>
              <a:gd name="connsiteX10" fmla="*/ 55419 w 623455"/>
              <a:gd name="connsiteY10" fmla="*/ 983673 h 1690254"/>
              <a:gd name="connsiteX11" fmla="*/ 41564 w 623455"/>
              <a:gd name="connsiteY11" fmla="*/ 1094509 h 1690254"/>
              <a:gd name="connsiteX12" fmla="*/ 55418 w 623455"/>
              <a:gd name="connsiteY12" fmla="*/ 1149927 h 1690254"/>
              <a:gd name="connsiteX13" fmla="*/ 83127 w 623455"/>
              <a:gd name="connsiteY13" fmla="*/ 1233054 h 1690254"/>
              <a:gd name="connsiteX14" fmla="*/ 96982 w 623455"/>
              <a:gd name="connsiteY14" fmla="*/ 1302327 h 1690254"/>
              <a:gd name="connsiteX15" fmla="*/ 138546 w 623455"/>
              <a:gd name="connsiteY15" fmla="*/ 1343891 h 1690254"/>
              <a:gd name="connsiteX16" fmla="*/ 193964 w 623455"/>
              <a:gd name="connsiteY16" fmla="*/ 1427018 h 1690254"/>
              <a:gd name="connsiteX17" fmla="*/ 221673 w 623455"/>
              <a:gd name="connsiteY17" fmla="*/ 1524000 h 1690254"/>
              <a:gd name="connsiteX18" fmla="*/ 290946 w 623455"/>
              <a:gd name="connsiteY18" fmla="*/ 1607127 h 1690254"/>
              <a:gd name="connsiteX19" fmla="*/ 318655 w 623455"/>
              <a:gd name="connsiteY19" fmla="*/ 1690254 h 1690254"/>
              <a:gd name="connsiteX20" fmla="*/ 304800 w 623455"/>
              <a:gd name="connsiteY20" fmla="*/ 1662545 h 1690254"/>
              <a:gd name="connsiteX21" fmla="*/ 568036 w 623455"/>
              <a:gd name="connsiteY21" fmla="*/ 1274618 h 1690254"/>
              <a:gd name="connsiteX22" fmla="*/ 623455 w 623455"/>
              <a:gd name="connsiteY22" fmla="*/ 775854 h 1690254"/>
              <a:gd name="connsiteX23" fmla="*/ 429491 w 623455"/>
              <a:gd name="connsiteY23" fmla="*/ 263236 h 1690254"/>
              <a:gd name="connsiteX24" fmla="*/ 249382 w 623455"/>
              <a:gd name="connsiteY24" fmla="*/ 0 h 1690254"/>
              <a:gd name="connsiteX0" fmla="*/ 249382 w 623455"/>
              <a:gd name="connsiteY0" fmla="*/ 0 h 1690254"/>
              <a:gd name="connsiteX1" fmla="*/ 249382 w 623455"/>
              <a:gd name="connsiteY1" fmla="*/ 0 h 1690254"/>
              <a:gd name="connsiteX2" fmla="*/ 181932 w 623455"/>
              <a:gd name="connsiteY2" fmla="*/ 106825 h 1690254"/>
              <a:gd name="connsiteX3" fmla="*/ 142192 w 623455"/>
              <a:gd name="connsiteY3" fmla="*/ 152400 h 1690254"/>
              <a:gd name="connsiteX4" fmla="*/ 124691 w 623455"/>
              <a:gd name="connsiteY4" fmla="*/ 221673 h 1690254"/>
              <a:gd name="connsiteX5" fmla="*/ 96982 w 623455"/>
              <a:gd name="connsiteY5" fmla="*/ 318654 h 1690254"/>
              <a:gd name="connsiteX6" fmla="*/ 83127 w 623455"/>
              <a:gd name="connsiteY6" fmla="*/ 360218 h 1690254"/>
              <a:gd name="connsiteX7" fmla="*/ 69273 w 623455"/>
              <a:gd name="connsiteY7" fmla="*/ 415636 h 1690254"/>
              <a:gd name="connsiteX8" fmla="*/ 41564 w 623455"/>
              <a:gd name="connsiteY8" fmla="*/ 512618 h 1690254"/>
              <a:gd name="connsiteX9" fmla="*/ 0 w 623455"/>
              <a:gd name="connsiteY9" fmla="*/ 665018 h 1690254"/>
              <a:gd name="connsiteX10" fmla="*/ 55419 w 623455"/>
              <a:gd name="connsiteY10" fmla="*/ 983673 h 1690254"/>
              <a:gd name="connsiteX11" fmla="*/ 41564 w 623455"/>
              <a:gd name="connsiteY11" fmla="*/ 1094509 h 1690254"/>
              <a:gd name="connsiteX12" fmla="*/ 55418 w 623455"/>
              <a:gd name="connsiteY12" fmla="*/ 1149927 h 1690254"/>
              <a:gd name="connsiteX13" fmla="*/ 83127 w 623455"/>
              <a:gd name="connsiteY13" fmla="*/ 1233054 h 1690254"/>
              <a:gd name="connsiteX14" fmla="*/ 96982 w 623455"/>
              <a:gd name="connsiteY14" fmla="*/ 1302327 h 1690254"/>
              <a:gd name="connsiteX15" fmla="*/ 138546 w 623455"/>
              <a:gd name="connsiteY15" fmla="*/ 1343891 h 1690254"/>
              <a:gd name="connsiteX16" fmla="*/ 193964 w 623455"/>
              <a:gd name="connsiteY16" fmla="*/ 1427018 h 1690254"/>
              <a:gd name="connsiteX17" fmla="*/ 221673 w 623455"/>
              <a:gd name="connsiteY17" fmla="*/ 1524000 h 1690254"/>
              <a:gd name="connsiteX18" fmla="*/ 290946 w 623455"/>
              <a:gd name="connsiteY18" fmla="*/ 1607127 h 1690254"/>
              <a:gd name="connsiteX19" fmla="*/ 318655 w 623455"/>
              <a:gd name="connsiteY19" fmla="*/ 1690254 h 1690254"/>
              <a:gd name="connsiteX20" fmla="*/ 304800 w 623455"/>
              <a:gd name="connsiteY20" fmla="*/ 1662545 h 1690254"/>
              <a:gd name="connsiteX21" fmla="*/ 568036 w 623455"/>
              <a:gd name="connsiteY21" fmla="*/ 1274618 h 1690254"/>
              <a:gd name="connsiteX22" fmla="*/ 623455 w 623455"/>
              <a:gd name="connsiteY22" fmla="*/ 775854 h 1690254"/>
              <a:gd name="connsiteX23" fmla="*/ 429491 w 623455"/>
              <a:gd name="connsiteY23" fmla="*/ 263236 h 1690254"/>
              <a:gd name="connsiteX24" fmla="*/ 249382 w 623455"/>
              <a:gd name="connsiteY24" fmla="*/ 0 h 1690254"/>
              <a:gd name="connsiteX0" fmla="*/ 249382 w 623455"/>
              <a:gd name="connsiteY0" fmla="*/ 0 h 1690254"/>
              <a:gd name="connsiteX1" fmla="*/ 249382 w 623455"/>
              <a:gd name="connsiteY1" fmla="*/ 0 h 1690254"/>
              <a:gd name="connsiteX2" fmla="*/ 181932 w 623455"/>
              <a:gd name="connsiteY2" fmla="*/ 106825 h 1690254"/>
              <a:gd name="connsiteX3" fmla="*/ 142192 w 623455"/>
              <a:gd name="connsiteY3" fmla="*/ 152400 h 1690254"/>
              <a:gd name="connsiteX4" fmla="*/ 96617 w 623455"/>
              <a:gd name="connsiteY4" fmla="*/ 213652 h 1690254"/>
              <a:gd name="connsiteX5" fmla="*/ 96982 w 623455"/>
              <a:gd name="connsiteY5" fmla="*/ 318654 h 1690254"/>
              <a:gd name="connsiteX6" fmla="*/ 83127 w 623455"/>
              <a:gd name="connsiteY6" fmla="*/ 360218 h 1690254"/>
              <a:gd name="connsiteX7" fmla="*/ 69273 w 623455"/>
              <a:gd name="connsiteY7" fmla="*/ 415636 h 1690254"/>
              <a:gd name="connsiteX8" fmla="*/ 41564 w 623455"/>
              <a:gd name="connsiteY8" fmla="*/ 512618 h 1690254"/>
              <a:gd name="connsiteX9" fmla="*/ 0 w 623455"/>
              <a:gd name="connsiteY9" fmla="*/ 665018 h 1690254"/>
              <a:gd name="connsiteX10" fmla="*/ 55419 w 623455"/>
              <a:gd name="connsiteY10" fmla="*/ 983673 h 1690254"/>
              <a:gd name="connsiteX11" fmla="*/ 41564 w 623455"/>
              <a:gd name="connsiteY11" fmla="*/ 1094509 h 1690254"/>
              <a:gd name="connsiteX12" fmla="*/ 55418 w 623455"/>
              <a:gd name="connsiteY12" fmla="*/ 1149927 h 1690254"/>
              <a:gd name="connsiteX13" fmla="*/ 83127 w 623455"/>
              <a:gd name="connsiteY13" fmla="*/ 1233054 h 1690254"/>
              <a:gd name="connsiteX14" fmla="*/ 96982 w 623455"/>
              <a:gd name="connsiteY14" fmla="*/ 1302327 h 1690254"/>
              <a:gd name="connsiteX15" fmla="*/ 138546 w 623455"/>
              <a:gd name="connsiteY15" fmla="*/ 1343891 h 1690254"/>
              <a:gd name="connsiteX16" fmla="*/ 193964 w 623455"/>
              <a:gd name="connsiteY16" fmla="*/ 1427018 h 1690254"/>
              <a:gd name="connsiteX17" fmla="*/ 221673 w 623455"/>
              <a:gd name="connsiteY17" fmla="*/ 1524000 h 1690254"/>
              <a:gd name="connsiteX18" fmla="*/ 290946 w 623455"/>
              <a:gd name="connsiteY18" fmla="*/ 1607127 h 1690254"/>
              <a:gd name="connsiteX19" fmla="*/ 318655 w 623455"/>
              <a:gd name="connsiteY19" fmla="*/ 1690254 h 1690254"/>
              <a:gd name="connsiteX20" fmla="*/ 304800 w 623455"/>
              <a:gd name="connsiteY20" fmla="*/ 1662545 h 1690254"/>
              <a:gd name="connsiteX21" fmla="*/ 568036 w 623455"/>
              <a:gd name="connsiteY21" fmla="*/ 1274618 h 1690254"/>
              <a:gd name="connsiteX22" fmla="*/ 623455 w 623455"/>
              <a:gd name="connsiteY22" fmla="*/ 775854 h 1690254"/>
              <a:gd name="connsiteX23" fmla="*/ 429491 w 623455"/>
              <a:gd name="connsiteY23" fmla="*/ 263236 h 1690254"/>
              <a:gd name="connsiteX24" fmla="*/ 249382 w 623455"/>
              <a:gd name="connsiteY24" fmla="*/ 0 h 1690254"/>
              <a:gd name="connsiteX0" fmla="*/ 249382 w 623455"/>
              <a:gd name="connsiteY0" fmla="*/ 0 h 1690254"/>
              <a:gd name="connsiteX1" fmla="*/ 249382 w 623455"/>
              <a:gd name="connsiteY1" fmla="*/ 0 h 1690254"/>
              <a:gd name="connsiteX2" fmla="*/ 181932 w 623455"/>
              <a:gd name="connsiteY2" fmla="*/ 106825 h 1690254"/>
              <a:gd name="connsiteX3" fmla="*/ 142192 w 623455"/>
              <a:gd name="connsiteY3" fmla="*/ 152400 h 1690254"/>
              <a:gd name="connsiteX4" fmla="*/ 96617 w 623455"/>
              <a:gd name="connsiteY4" fmla="*/ 213652 h 1690254"/>
              <a:gd name="connsiteX5" fmla="*/ 68908 w 623455"/>
              <a:gd name="connsiteY5" fmla="*/ 318654 h 1690254"/>
              <a:gd name="connsiteX6" fmla="*/ 83127 w 623455"/>
              <a:gd name="connsiteY6" fmla="*/ 360218 h 1690254"/>
              <a:gd name="connsiteX7" fmla="*/ 69273 w 623455"/>
              <a:gd name="connsiteY7" fmla="*/ 415636 h 1690254"/>
              <a:gd name="connsiteX8" fmla="*/ 41564 w 623455"/>
              <a:gd name="connsiteY8" fmla="*/ 512618 h 1690254"/>
              <a:gd name="connsiteX9" fmla="*/ 0 w 623455"/>
              <a:gd name="connsiteY9" fmla="*/ 665018 h 1690254"/>
              <a:gd name="connsiteX10" fmla="*/ 55419 w 623455"/>
              <a:gd name="connsiteY10" fmla="*/ 983673 h 1690254"/>
              <a:gd name="connsiteX11" fmla="*/ 41564 w 623455"/>
              <a:gd name="connsiteY11" fmla="*/ 1094509 h 1690254"/>
              <a:gd name="connsiteX12" fmla="*/ 55418 w 623455"/>
              <a:gd name="connsiteY12" fmla="*/ 1149927 h 1690254"/>
              <a:gd name="connsiteX13" fmla="*/ 83127 w 623455"/>
              <a:gd name="connsiteY13" fmla="*/ 1233054 h 1690254"/>
              <a:gd name="connsiteX14" fmla="*/ 96982 w 623455"/>
              <a:gd name="connsiteY14" fmla="*/ 1302327 h 1690254"/>
              <a:gd name="connsiteX15" fmla="*/ 138546 w 623455"/>
              <a:gd name="connsiteY15" fmla="*/ 1343891 h 1690254"/>
              <a:gd name="connsiteX16" fmla="*/ 193964 w 623455"/>
              <a:gd name="connsiteY16" fmla="*/ 1427018 h 1690254"/>
              <a:gd name="connsiteX17" fmla="*/ 221673 w 623455"/>
              <a:gd name="connsiteY17" fmla="*/ 1524000 h 1690254"/>
              <a:gd name="connsiteX18" fmla="*/ 290946 w 623455"/>
              <a:gd name="connsiteY18" fmla="*/ 1607127 h 1690254"/>
              <a:gd name="connsiteX19" fmla="*/ 318655 w 623455"/>
              <a:gd name="connsiteY19" fmla="*/ 1690254 h 1690254"/>
              <a:gd name="connsiteX20" fmla="*/ 304800 w 623455"/>
              <a:gd name="connsiteY20" fmla="*/ 1662545 h 1690254"/>
              <a:gd name="connsiteX21" fmla="*/ 568036 w 623455"/>
              <a:gd name="connsiteY21" fmla="*/ 1274618 h 1690254"/>
              <a:gd name="connsiteX22" fmla="*/ 623455 w 623455"/>
              <a:gd name="connsiteY22" fmla="*/ 775854 h 1690254"/>
              <a:gd name="connsiteX23" fmla="*/ 429491 w 623455"/>
              <a:gd name="connsiteY23" fmla="*/ 263236 h 1690254"/>
              <a:gd name="connsiteX24" fmla="*/ 249382 w 623455"/>
              <a:gd name="connsiteY24" fmla="*/ 0 h 1690254"/>
              <a:gd name="connsiteX0" fmla="*/ 249382 w 623455"/>
              <a:gd name="connsiteY0" fmla="*/ 0 h 1690254"/>
              <a:gd name="connsiteX1" fmla="*/ 249382 w 623455"/>
              <a:gd name="connsiteY1" fmla="*/ 0 h 1690254"/>
              <a:gd name="connsiteX2" fmla="*/ 181932 w 623455"/>
              <a:gd name="connsiteY2" fmla="*/ 106825 h 1690254"/>
              <a:gd name="connsiteX3" fmla="*/ 142192 w 623455"/>
              <a:gd name="connsiteY3" fmla="*/ 152400 h 1690254"/>
              <a:gd name="connsiteX4" fmla="*/ 96617 w 623455"/>
              <a:gd name="connsiteY4" fmla="*/ 213652 h 1690254"/>
              <a:gd name="connsiteX5" fmla="*/ 68908 w 623455"/>
              <a:gd name="connsiteY5" fmla="*/ 318654 h 1690254"/>
              <a:gd name="connsiteX6" fmla="*/ 59064 w 623455"/>
              <a:gd name="connsiteY6" fmla="*/ 360218 h 1690254"/>
              <a:gd name="connsiteX7" fmla="*/ 69273 w 623455"/>
              <a:gd name="connsiteY7" fmla="*/ 415636 h 1690254"/>
              <a:gd name="connsiteX8" fmla="*/ 41564 w 623455"/>
              <a:gd name="connsiteY8" fmla="*/ 512618 h 1690254"/>
              <a:gd name="connsiteX9" fmla="*/ 0 w 623455"/>
              <a:gd name="connsiteY9" fmla="*/ 665018 h 1690254"/>
              <a:gd name="connsiteX10" fmla="*/ 55419 w 623455"/>
              <a:gd name="connsiteY10" fmla="*/ 983673 h 1690254"/>
              <a:gd name="connsiteX11" fmla="*/ 41564 w 623455"/>
              <a:gd name="connsiteY11" fmla="*/ 1094509 h 1690254"/>
              <a:gd name="connsiteX12" fmla="*/ 55418 w 623455"/>
              <a:gd name="connsiteY12" fmla="*/ 1149927 h 1690254"/>
              <a:gd name="connsiteX13" fmla="*/ 83127 w 623455"/>
              <a:gd name="connsiteY13" fmla="*/ 1233054 h 1690254"/>
              <a:gd name="connsiteX14" fmla="*/ 96982 w 623455"/>
              <a:gd name="connsiteY14" fmla="*/ 1302327 h 1690254"/>
              <a:gd name="connsiteX15" fmla="*/ 138546 w 623455"/>
              <a:gd name="connsiteY15" fmla="*/ 1343891 h 1690254"/>
              <a:gd name="connsiteX16" fmla="*/ 193964 w 623455"/>
              <a:gd name="connsiteY16" fmla="*/ 1427018 h 1690254"/>
              <a:gd name="connsiteX17" fmla="*/ 221673 w 623455"/>
              <a:gd name="connsiteY17" fmla="*/ 1524000 h 1690254"/>
              <a:gd name="connsiteX18" fmla="*/ 290946 w 623455"/>
              <a:gd name="connsiteY18" fmla="*/ 1607127 h 1690254"/>
              <a:gd name="connsiteX19" fmla="*/ 318655 w 623455"/>
              <a:gd name="connsiteY19" fmla="*/ 1690254 h 1690254"/>
              <a:gd name="connsiteX20" fmla="*/ 304800 w 623455"/>
              <a:gd name="connsiteY20" fmla="*/ 1662545 h 1690254"/>
              <a:gd name="connsiteX21" fmla="*/ 568036 w 623455"/>
              <a:gd name="connsiteY21" fmla="*/ 1274618 h 1690254"/>
              <a:gd name="connsiteX22" fmla="*/ 623455 w 623455"/>
              <a:gd name="connsiteY22" fmla="*/ 775854 h 1690254"/>
              <a:gd name="connsiteX23" fmla="*/ 429491 w 623455"/>
              <a:gd name="connsiteY23" fmla="*/ 263236 h 1690254"/>
              <a:gd name="connsiteX24" fmla="*/ 249382 w 623455"/>
              <a:gd name="connsiteY24" fmla="*/ 0 h 1690254"/>
              <a:gd name="connsiteX0" fmla="*/ 249382 w 623455"/>
              <a:gd name="connsiteY0" fmla="*/ 0 h 1690254"/>
              <a:gd name="connsiteX1" fmla="*/ 249382 w 623455"/>
              <a:gd name="connsiteY1" fmla="*/ 0 h 1690254"/>
              <a:gd name="connsiteX2" fmla="*/ 181932 w 623455"/>
              <a:gd name="connsiteY2" fmla="*/ 106825 h 1690254"/>
              <a:gd name="connsiteX3" fmla="*/ 142192 w 623455"/>
              <a:gd name="connsiteY3" fmla="*/ 152400 h 1690254"/>
              <a:gd name="connsiteX4" fmla="*/ 96617 w 623455"/>
              <a:gd name="connsiteY4" fmla="*/ 213652 h 1690254"/>
              <a:gd name="connsiteX5" fmla="*/ 68908 w 623455"/>
              <a:gd name="connsiteY5" fmla="*/ 318654 h 1690254"/>
              <a:gd name="connsiteX6" fmla="*/ 59064 w 623455"/>
              <a:gd name="connsiteY6" fmla="*/ 360218 h 1690254"/>
              <a:gd name="connsiteX7" fmla="*/ 25157 w 623455"/>
              <a:gd name="connsiteY7" fmla="*/ 419646 h 1690254"/>
              <a:gd name="connsiteX8" fmla="*/ 41564 w 623455"/>
              <a:gd name="connsiteY8" fmla="*/ 512618 h 1690254"/>
              <a:gd name="connsiteX9" fmla="*/ 0 w 623455"/>
              <a:gd name="connsiteY9" fmla="*/ 665018 h 1690254"/>
              <a:gd name="connsiteX10" fmla="*/ 55419 w 623455"/>
              <a:gd name="connsiteY10" fmla="*/ 983673 h 1690254"/>
              <a:gd name="connsiteX11" fmla="*/ 41564 w 623455"/>
              <a:gd name="connsiteY11" fmla="*/ 1094509 h 1690254"/>
              <a:gd name="connsiteX12" fmla="*/ 55418 w 623455"/>
              <a:gd name="connsiteY12" fmla="*/ 1149927 h 1690254"/>
              <a:gd name="connsiteX13" fmla="*/ 83127 w 623455"/>
              <a:gd name="connsiteY13" fmla="*/ 1233054 h 1690254"/>
              <a:gd name="connsiteX14" fmla="*/ 96982 w 623455"/>
              <a:gd name="connsiteY14" fmla="*/ 1302327 h 1690254"/>
              <a:gd name="connsiteX15" fmla="*/ 138546 w 623455"/>
              <a:gd name="connsiteY15" fmla="*/ 1343891 h 1690254"/>
              <a:gd name="connsiteX16" fmla="*/ 193964 w 623455"/>
              <a:gd name="connsiteY16" fmla="*/ 1427018 h 1690254"/>
              <a:gd name="connsiteX17" fmla="*/ 221673 w 623455"/>
              <a:gd name="connsiteY17" fmla="*/ 1524000 h 1690254"/>
              <a:gd name="connsiteX18" fmla="*/ 290946 w 623455"/>
              <a:gd name="connsiteY18" fmla="*/ 1607127 h 1690254"/>
              <a:gd name="connsiteX19" fmla="*/ 318655 w 623455"/>
              <a:gd name="connsiteY19" fmla="*/ 1690254 h 1690254"/>
              <a:gd name="connsiteX20" fmla="*/ 304800 w 623455"/>
              <a:gd name="connsiteY20" fmla="*/ 1662545 h 1690254"/>
              <a:gd name="connsiteX21" fmla="*/ 568036 w 623455"/>
              <a:gd name="connsiteY21" fmla="*/ 1274618 h 1690254"/>
              <a:gd name="connsiteX22" fmla="*/ 623455 w 623455"/>
              <a:gd name="connsiteY22" fmla="*/ 775854 h 1690254"/>
              <a:gd name="connsiteX23" fmla="*/ 429491 w 623455"/>
              <a:gd name="connsiteY23" fmla="*/ 263236 h 1690254"/>
              <a:gd name="connsiteX24" fmla="*/ 249382 w 623455"/>
              <a:gd name="connsiteY24" fmla="*/ 0 h 1690254"/>
              <a:gd name="connsiteX0" fmla="*/ 249382 w 623455"/>
              <a:gd name="connsiteY0" fmla="*/ 0 h 1690254"/>
              <a:gd name="connsiteX1" fmla="*/ 249382 w 623455"/>
              <a:gd name="connsiteY1" fmla="*/ 0 h 1690254"/>
              <a:gd name="connsiteX2" fmla="*/ 181932 w 623455"/>
              <a:gd name="connsiteY2" fmla="*/ 106825 h 1690254"/>
              <a:gd name="connsiteX3" fmla="*/ 142192 w 623455"/>
              <a:gd name="connsiteY3" fmla="*/ 152400 h 1690254"/>
              <a:gd name="connsiteX4" fmla="*/ 96617 w 623455"/>
              <a:gd name="connsiteY4" fmla="*/ 213652 h 1690254"/>
              <a:gd name="connsiteX5" fmla="*/ 68908 w 623455"/>
              <a:gd name="connsiteY5" fmla="*/ 318654 h 1690254"/>
              <a:gd name="connsiteX6" fmla="*/ 59064 w 623455"/>
              <a:gd name="connsiteY6" fmla="*/ 360218 h 1690254"/>
              <a:gd name="connsiteX7" fmla="*/ 25157 w 623455"/>
              <a:gd name="connsiteY7" fmla="*/ 419646 h 1690254"/>
              <a:gd name="connsiteX8" fmla="*/ 5469 w 623455"/>
              <a:gd name="connsiteY8" fmla="*/ 520639 h 1690254"/>
              <a:gd name="connsiteX9" fmla="*/ 0 w 623455"/>
              <a:gd name="connsiteY9" fmla="*/ 665018 h 1690254"/>
              <a:gd name="connsiteX10" fmla="*/ 55419 w 623455"/>
              <a:gd name="connsiteY10" fmla="*/ 983673 h 1690254"/>
              <a:gd name="connsiteX11" fmla="*/ 41564 w 623455"/>
              <a:gd name="connsiteY11" fmla="*/ 1094509 h 1690254"/>
              <a:gd name="connsiteX12" fmla="*/ 55418 w 623455"/>
              <a:gd name="connsiteY12" fmla="*/ 1149927 h 1690254"/>
              <a:gd name="connsiteX13" fmla="*/ 83127 w 623455"/>
              <a:gd name="connsiteY13" fmla="*/ 1233054 h 1690254"/>
              <a:gd name="connsiteX14" fmla="*/ 96982 w 623455"/>
              <a:gd name="connsiteY14" fmla="*/ 1302327 h 1690254"/>
              <a:gd name="connsiteX15" fmla="*/ 138546 w 623455"/>
              <a:gd name="connsiteY15" fmla="*/ 1343891 h 1690254"/>
              <a:gd name="connsiteX16" fmla="*/ 193964 w 623455"/>
              <a:gd name="connsiteY16" fmla="*/ 1427018 h 1690254"/>
              <a:gd name="connsiteX17" fmla="*/ 221673 w 623455"/>
              <a:gd name="connsiteY17" fmla="*/ 1524000 h 1690254"/>
              <a:gd name="connsiteX18" fmla="*/ 290946 w 623455"/>
              <a:gd name="connsiteY18" fmla="*/ 1607127 h 1690254"/>
              <a:gd name="connsiteX19" fmla="*/ 318655 w 623455"/>
              <a:gd name="connsiteY19" fmla="*/ 1690254 h 1690254"/>
              <a:gd name="connsiteX20" fmla="*/ 304800 w 623455"/>
              <a:gd name="connsiteY20" fmla="*/ 1662545 h 1690254"/>
              <a:gd name="connsiteX21" fmla="*/ 568036 w 623455"/>
              <a:gd name="connsiteY21" fmla="*/ 1274618 h 1690254"/>
              <a:gd name="connsiteX22" fmla="*/ 623455 w 623455"/>
              <a:gd name="connsiteY22" fmla="*/ 775854 h 1690254"/>
              <a:gd name="connsiteX23" fmla="*/ 429491 w 623455"/>
              <a:gd name="connsiteY23" fmla="*/ 263236 h 1690254"/>
              <a:gd name="connsiteX24" fmla="*/ 249382 w 623455"/>
              <a:gd name="connsiteY24" fmla="*/ 0 h 1690254"/>
              <a:gd name="connsiteX0" fmla="*/ 273445 w 647518"/>
              <a:gd name="connsiteY0" fmla="*/ 0 h 1690254"/>
              <a:gd name="connsiteX1" fmla="*/ 273445 w 647518"/>
              <a:gd name="connsiteY1" fmla="*/ 0 h 1690254"/>
              <a:gd name="connsiteX2" fmla="*/ 205995 w 647518"/>
              <a:gd name="connsiteY2" fmla="*/ 106825 h 1690254"/>
              <a:gd name="connsiteX3" fmla="*/ 166255 w 647518"/>
              <a:gd name="connsiteY3" fmla="*/ 152400 h 1690254"/>
              <a:gd name="connsiteX4" fmla="*/ 120680 w 647518"/>
              <a:gd name="connsiteY4" fmla="*/ 213652 h 1690254"/>
              <a:gd name="connsiteX5" fmla="*/ 92971 w 647518"/>
              <a:gd name="connsiteY5" fmla="*/ 318654 h 1690254"/>
              <a:gd name="connsiteX6" fmla="*/ 83127 w 647518"/>
              <a:gd name="connsiteY6" fmla="*/ 360218 h 1690254"/>
              <a:gd name="connsiteX7" fmla="*/ 49220 w 647518"/>
              <a:gd name="connsiteY7" fmla="*/ 419646 h 1690254"/>
              <a:gd name="connsiteX8" fmla="*/ 29532 w 647518"/>
              <a:gd name="connsiteY8" fmla="*/ 520639 h 1690254"/>
              <a:gd name="connsiteX9" fmla="*/ 0 w 647518"/>
              <a:gd name="connsiteY9" fmla="*/ 665018 h 1690254"/>
              <a:gd name="connsiteX10" fmla="*/ 79482 w 647518"/>
              <a:gd name="connsiteY10" fmla="*/ 983673 h 1690254"/>
              <a:gd name="connsiteX11" fmla="*/ 65627 w 647518"/>
              <a:gd name="connsiteY11" fmla="*/ 1094509 h 1690254"/>
              <a:gd name="connsiteX12" fmla="*/ 79481 w 647518"/>
              <a:gd name="connsiteY12" fmla="*/ 1149927 h 1690254"/>
              <a:gd name="connsiteX13" fmla="*/ 107190 w 647518"/>
              <a:gd name="connsiteY13" fmla="*/ 1233054 h 1690254"/>
              <a:gd name="connsiteX14" fmla="*/ 121045 w 647518"/>
              <a:gd name="connsiteY14" fmla="*/ 1302327 h 1690254"/>
              <a:gd name="connsiteX15" fmla="*/ 162609 w 647518"/>
              <a:gd name="connsiteY15" fmla="*/ 1343891 h 1690254"/>
              <a:gd name="connsiteX16" fmla="*/ 218027 w 647518"/>
              <a:gd name="connsiteY16" fmla="*/ 1427018 h 1690254"/>
              <a:gd name="connsiteX17" fmla="*/ 245736 w 647518"/>
              <a:gd name="connsiteY17" fmla="*/ 1524000 h 1690254"/>
              <a:gd name="connsiteX18" fmla="*/ 315009 w 647518"/>
              <a:gd name="connsiteY18" fmla="*/ 1607127 h 1690254"/>
              <a:gd name="connsiteX19" fmla="*/ 342718 w 647518"/>
              <a:gd name="connsiteY19" fmla="*/ 1690254 h 1690254"/>
              <a:gd name="connsiteX20" fmla="*/ 328863 w 647518"/>
              <a:gd name="connsiteY20" fmla="*/ 1662545 h 1690254"/>
              <a:gd name="connsiteX21" fmla="*/ 592099 w 647518"/>
              <a:gd name="connsiteY21" fmla="*/ 1274618 h 1690254"/>
              <a:gd name="connsiteX22" fmla="*/ 647518 w 647518"/>
              <a:gd name="connsiteY22" fmla="*/ 775854 h 1690254"/>
              <a:gd name="connsiteX23" fmla="*/ 453554 w 647518"/>
              <a:gd name="connsiteY23" fmla="*/ 263236 h 1690254"/>
              <a:gd name="connsiteX24" fmla="*/ 273445 w 647518"/>
              <a:gd name="connsiteY24" fmla="*/ 0 h 1690254"/>
              <a:gd name="connsiteX0" fmla="*/ 273953 w 648026"/>
              <a:gd name="connsiteY0" fmla="*/ 0 h 1690254"/>
              <a:gd name="connsiteX1" fmla="*/ 273953 w 648026"/>
              <a:gd name="connsiteY1" fmla="*/ 0 h 1690254"/>
              <a:gd name="connsiteX2" fmla="*/ 206503 w 648026"/>
              <a:gd name="connsiteY2" fmla="*/ 106825 h 1690254"/>
              <a:gd name="connsiteX3" fmla="*/ 166763 w 648026"/>
              <a:gd name="connsiteY3" fmla="*/ 152400 h 1690254"/>
              <a:gd name="connsiteX4" fmla="*/ 121188 w 648026"/>
              <a:gd name="connsiteY4" fmla="*/ 213652 h 1690254"/>
              <a:gd name="connsiteX5" fmla="*/ 93479 w 648026"/>
              <a:gd name="connsiteY5" fmla="*/ 318654 h 1690254"/>
              <a:gd name="connsiteX6" fmla="*/ 83635 w 648026"/>
              <a:gd name="connsiteY6" fmla="*/ 360218 h 1690254"/>
              <a:gd name="connsiteX7" fmla="*/ 49728 w 648026"/>
              <a:gd name="connsiteY7" fmla="*/ 419646 h 1690254"/>
              <a:gd name="connsiteX8" fmla="*/ 30040 w 648026"/>
              <a:gd name="connsiteY8" fmla="*/ 520639 h 1690254"/>
              <a:gd name="connsiteX9" fmla="*/ 508 w 648026"/>
              <a:gd name="connsiteY9" fmla="*/ 665018 h 1690254"/>
              <a:gd name="connsiteX10" fmla="*/ 79990 w 648026"/>
              <a:gd name="connsiteY10" fmla="*/ 983673 h 1690254"/>
              <a:gd name="connsiteX11" fmla="*/ 66135 w 648026"/>
              <a:gd name="connsiteY11" fmla="*/ 1094509 h 1690254"/>
              <a:gd name="connsiteX12" fmla="*/ 79989 w 648026"/>
              <a:gd name="connsiteY12" fmla="*/ 1149927 h 1690254"/>
              <a:gd name="connsiteX13" fmla="*/ 107698 w 648026"/>
              <a:gd name="connsiteY13" fmla="*/ 1233054 h 1690254"/>
              <a:gd name="connsiteX14" fmla="*/ 121553 w 648026"/>
              <a:gd name="connsiteY14" fmla="*/ 1302327 h 1690254"/>
              <a:gd name="connsiteX15" fmla="*/ 163117 w 648026"/>
              <a:gd name="connsiteY15" fmla="*/ 1343891 h 1690254"/>
              <a:gd name="connsiteX16" fmla="*/ 218535 w 648026"/>
              <a:gd name="connsiteY16" fmla="*/ 1427018 h 1690254"/>
              <a:gd name="connsiteX17" fmla="*/ 246244 w 648026"/>
              <a:gd name="connsiteY17" fmla="*/ 1524000 h 1690254"/>
              <a:gd name="connsiteX18" fmla="*/ 315517 w 648026"/>
              <a:gd name="connsiteY18" fmla="*/ 1607127 h 1690254"/>
              <a:gd name="connsiteX19" fmla="*/ 343226 w 648026"/>
              <a:gd name="connsiteY19" fmla="*/ 1690254 h 1690254"/>
              <a:gd name="connsiteX20" fmla="*/ 329371 w 648026"/>
              <a:gd name="connsiteY20" fmla="*/ 1662545 h 1690254"/>
              <a:gd name="connsiteX21" fmla="*/ 592607 w 648026"/>
              <a:gd name="connsiteY21" fmla="*/ 1274618 h 1690254"/>
              <a:gd name="connsiteX22" fmla="*/ 648026 w 648026"/>
              <a:gd name="connsiteY22" fmla="*/ 775854 h 1690254"/>
              <a:gd name="connsiteX23" fmla="*/ 454062 w 648026"/>
              <a:gd name="connsiteY23" fmla="*/ 263236 h 1690254"/>
              <a:gd name="connsiteX24" fmla="*/ 273953 w 648026"/>
              <a:gd name="connsiteY24" fmla="*/ 0 h 1690254"/>
              <a:gd name="connsiteX0" fmla="*/ 275355 w 649428"/>
              <a:gd name="connsiteY0" fmla="*/ 0 h 1690254"/>
              <a:gd name="connsiteX1" fmla="*/ 275355 w 649428"/>
              <a:gd name="connsiteY1" fmla="*/ 0 h 1690254"/>
              <a:gd name="connsiteX2" fmla="*/ 207905 w 649428"/>
              <a:gd name="connsiteY2" fmla="*/ 106825 h 1690254"/>
              <a:gd name="connsiteX3" fmla="*/ 168165 w 649428"/>
              <a:gd name="connsiteY3" fmla="*/ 152400 h 1690254"/>
              <a:gd name="connsiteX4" fmla="*/ 122590 w 649428"/>
              <a:gd name="connsiteY4" fmla="*/ 213652 h 1690254"/>
              <a:gd name="connsiteX5" fmla="*/ 94881 w 649428"/>
              <a:gd name="connsiteY5" fmla="*/ 318654 h 1690254"/>
              <a:gd name="connsiteX6" fmla="*/ 85037 w 649428"/>
              <a:gd name="connsiteY6" fmla="*/ 360218 h 1690254"/>
              <a:gd name="connsiteX7" fmla="*/ 51130 w 649428"/>
              <a:gd name="connsiteY7" fmla="*/ 419646 h 1690254"/>
              <a:gd name="connsiteX8" fmla="*/ 31442 w 649428"/>
              <a:gd name="connsiteY8" fmla="*/ 520639 h 1690254"/>
              <a:gd name="connsiteX9" fmla="*/ 1910 w 649428"/>
              <a:gd name="connsiteY9" fmla="*/ 665018 h 1690254"/>
              <a:gd name="connsiteX10" fmla="*/ 21234 w 649428"/>
              <a:gd name="connsiteY10" fmla="*/ 999715 h 1690254"/>
              <a:gd name="connsiteX11" fmla="*/ 67537 w 649428"/>
              <a:gd name="connsiteY11" fmla="*/ 1094509 h 1690254"/>
              <a:gd name="connsiteX12" fmla="*/ 81391 w 649428"/>
              <a:gd name="connsiteY12" fmla="*/ 1149927 h 1690254"/>
              <a:gd name="connsiteX13" fmla="*/ 109100 w 649428"/>
              <a:gd name="connsiteY13" fmla="*/ 1233054 h 1690254"/>
              <a:gd name="connsiteX14" fmla="*/ 122955 w 649428"/>
              <a:gd name="connsiteY14" fmla="*/ 1302327 h 1690254"/>
              <a:gd name="connsiteX15" fmla="*/ 164519 w 649428"/>
              <a:gd name="connsiteY15" fmla="*/ 1343891 h 1690254"/>
              <a:gd name="connsiteX16" fmla="*/ 219937 w 649428"/>
              <a:gd name="connsiteY16" fmla="*/ 1427018 h 1690254"/>
              <a:gd name="connsiteX17" fmla="*/ 247646 w 649428"/>
              <a:gd name="connsiteY17" fmla="*/ 1524000 h 1690254"/>
              <a:gd name="connsiteX18" fmla="*/ 316919 w 649428"/>
              <a:gd name="connsiteY18" fmla="*/ 1607127 h 1690254"/>
              <a:gd name="connsiteX19" fmla="*/ 344628 w 649428"/>
              <a:gd name="connsiteY19" fmla="*/ 1690254 h 1690254"/>
              <a:gd name="connsiteX20" fmla="*/ 330773 w 649428"/>
              <a:gd name="connsiteY20" fmla="*/ 1662545 h 1690254"/>
              <a:gd name="connsiteX21" fmla="*/ 594009 w 649428"/>
              <a:gd name="connsiteY21" fmla="*/ 1274618 h 1690254"/>
              <a:gd name="connsiteX22" fmla="*/ 649428 w 649428"/>
              <a:gd name="connsiteY22" fmla="*/ 775854 h 1690254"/>
              <a:gd name="connsiteX23" fmla="*/ 455464 w 649428"/>
              <a:gd name="connsiteY23" fmla="*/ 263236 h 1690254"/>
              <a:gd name="connsiteX24" fmla="*/ 275355 w 649428"/>
              <a:gd name="connsiteY24" fmla="*/ 0 h 1690254"/>
              <a:gd name="connsiteX0" fmla="*/ 275080 w 649153"/>
              <a:gd name="connsiteY0" fmla="*/ 0 h 1690254"/>
              <a:gd name="connsiteX1" fmla="*/ 275080 w 649153"/>
              <a:gd name="connsiteY1" fmla="*/ 0 h 1690254"/>
              <a:gd name="connsiteX2" fmla="*/ 207630 w 649153"/>
              <a:gd name="connsiteY2" fmla="*/ 106825 h 1690254"/>
              <a:gd name="connsiteX3" fmla="*/ 167890 w 649153"/>
              <a:gd name="connsiteY3" fmla="*/ 152400 h 1690254"/>
              <a:gd name="connsiteX4" fmla="*/ 122315 w 649153"/>
              <a:gd name="connsiteY4" fmla="*/ 213652 h 1690254"/>
              <a:gd name="connsiteX5" fmla="*/ 94606 w 649153"/>
              <a:gd name="connsiteY5" fmla="*/ 318654 h 1690254"/>
              <a:gd name="connsiteX6" fmla="*/ 84762 w 649153"/>
              <a:gd name="connsiteY6" fmla="*/ 360218 h 1690254"/>
              <a:gd name="connsiteX7" fmla="*/ 50855 w 649153"/>
              <a:gd name="connsiteY7" fmla="*/ 419646 h 1690254"/>
              <a:gd name="connsiteX8" fmla="*/ 31167 w 649153"/>
              <a:gd name="connsiteY8" fmla="*/ 520639 h 1690254"/>
              <a:gd name="connsiteX9" fmla="*/ 1635 w 649153"/>
              <a:gd name="connsiteY9" fmla="*/ 665018 h 1690254"/>
              <a:gd name="connsiteX10" fmla="*/ 20959 w 649153"/>
              <a:gd name="connsiteY10" fmla="*/ 999715 h 1690254"/>
              <a:gd name="connsiteX11" fmla="*/ 43199 w 649153"/>
              <a:gd name="connsiteY11" fmla="*/ 1102531 h 1690254"/>
              <a:gd name="connsiteX12" fmla="*/ 81116 w 649153"/>
              <a:gd name="connsiteY12" fmla="*/ 1149927 h 1690254"/>
              <a:gd name="connsiteX13" fmla="*/ 108825 w 649153"/>
              <a:gd name="connsiteY13" fmla="*/ 1233054 h 1690254"/>
              <a:gd name="connsiteX14" fmla="*/ 122680 w 649153"/>
              <a:gd name="connsiteY14" fmla="*/ 1302327 h 1690254"/>
              <a:gd name="connsiteX15" fmla="*/ 164244 w 649153"/>
              <a:gd name="connsiteY15" fmla="*/ 1343891 h 1690254"/>
              <a:gd name="connsiteX16" fmla="*/ 219662 w 649153"/>
              <a:gd name="connsiteY16" fmla="*/ 1427018 h 1690254"/>
              <a:gd name="connsiteX17" fmla="*/ 247371 w 649153"/>
              <a:gd name="connsiteY17" fmla="*/ 1524000 h 1690254"/>
              <a:gd name="connsiteX18" fmla="*/ 316644 w 649153"/>
              <a:gd name="connsiteY18" fmla="*/ 1607127 h 1690254"/>
              <a:gd name="connsiteX19" fmla="*/ 344353 w 649153"/>
              <a:gd name="connsiteY19" fmla="*/ 1690254 h 1690254"/>
              <a:gd name="connsiteX20" fmla="*/ 330498 w 649153"/>
              <a:gd name="connsiteY20" fmla="*/ 1662545 h 1690254"/>
              <a:gd name="connsiteX21" fmla="*/ 593734 w 649153"/>
              <a:gd name="connsiteY21" fmla="*/ 1274618 h 1690254"/>
              <a:gd name="connsiteX22" fmla="*/ 649153 w 649153"/>
              <a:gd name="connsiteY22" fmla="*/ 775854 h 1690254"/>
              <a:gd name="connsiteX23" fmla="*/ 455189 w 649153"/>
              <a:gd name="connsiteY23" fmla="*/ 263236 h 1690254"/>
              <a:gd name="connsiteX24" fmla="*/ 275080 w 649153"/>
              <a:gd name="connsiteY24" fmla="*/ 0 h 1690254"/>
              <a:gd name="connsiteX0" fmla="*/ 275080 w 649153"/>
              <a:gd name="connsiteY0" fmla="*/ 0 h 1690254"/>
              <a:gd name="connsiteX1" fmla="*/ 275080 w 649153"/>
              <a:gd name="connsiteY1" fmla="*/ 0 h 1690254"/>
              <a:gd name="connsiteX2" fmla="*/ 207630 w 649153"/>
              <a:gd name="connsiteY2" fmla="*/ 106825 h 1690254"/>
              <a:gd name="connsiteX3" fmla="*/ 167890 w 649153"/>
              <a:gd name="connsiteY3" fmla="*/ 152400 h 1690254"/>
              <a:gd name="connsiteX4" fmla="*/ 122315 w 649153"/>
              <a:gd name="connsiteY4" fmla="*/ 213652 h 1690254"/>
              <a:gd name="connsiteX5" fmla="*/ 94606 w 649153"/>
              <a:gd name="connsiteY5" fmla="*/ 318654 h 1690254"/>
              <a:gd name="connsiteX6" fmla="*/ 84762 w 649153"/>
              <a:gd name="connsiteY6" fmla="*/ 360218 h 1690254"/>
              <a:gd name="connsiteX7" fmla="*/ 50855 w 649153"/>
              <a:gd name="connsiteY7" fmla="*/ 419646 h 1690254"/>
              <a:gd name="connsiteX8" fmla="*/ 31167 w 649153"/>
              <a:gd name="connsiteY8" fmla="*/ 520639 h 1690254"/>
              <a:gd name="connsiteX9" fmla="*/ 1635 w 649153"/>
              <a:gd name="connsiteY9" fmla="*/ 665018 h 1690254"/>
              <a:gd name="connsiteX10" fmla="*/ 20959 w 649153"/>
              <a:gd name="connsiteY10" fmla="*/ 999715 h 1690254"/>
              <a:gd name="connsiteX11" fmla="*/ 43199 w 649153"/>
              <a:gd name="connsiteY11" fmla="*/ 1102531 h 1690254"/>
              <a:gd name="connsiteX12" fmla="*/ 57052 w 649153"/>
              <a:gd name="connsiteY12" fmla="*/ 1161958 h 1690254"/>
              <a:gd name="connsiteX13" fmla="*/ 108825 w 649153"/>
              <a:gd name="connsiteY13" fmla="*/ 1233054 h 1690254"/>
              <a:gd name="connsiteX14" fmla="*/ 122680 w 649153"/>
              <a:gd name="connsiteY14" fmla="*/ 1302327 h 1690254"/>
              <a:gd name="connsiteX15" fmla="*/ 164244 w 649153"/>
              <a:gd name="connsiteY15" fmla="*/ 1343891 h 1690254"/>
              <a:gd name="connsiteX16" fmla="*/ 219662 w 649153"/>
              <a:gd name="connsiteY16" fmla="*/ 1427018 h 1690254"/>
              <a:gd name="connsiteX17" fmla="*/ 247371 w 649153"/>
              <a:gd name="connsiteY17" fmla="*/ 1524000 h 1690254"/>
              <a:gd name="connsiteX18" fmla="*/ 316644 w 649153"/>
              <a:gd name="connsiteY18" fmla="*/ 1607127 h 1690254"/>
              <a:gd name="connsiteX19" fmla="*/ 344353 w 649153"/>
              <a:gd name="connsiteY19" fmla="*/ 1690254 h 1690254"/>
              <a:gd name="connsiteX20" fmla="*/ 330498 w 649153"/>
              <a:gd name="connsiteY20" fmla="*/ 1662545 h 1690254"/>
              <a:gd name="connsiteX21" fmla="*/ 593734 w 649153"/>
              <a:gd name="connsiteY21" fmla="*/ 1274618 h 1690254"/>
              <a:gd name="connsiteX22" fmla="*/ 649153 w 649153"/>
              <a:gd name="connsiteY22" fmla="*/ 775854 h 1690254"/>
              <a:gd name="connsiteX23" fmla="*/ 455189 w 649153"/>
              <a:gd name="connsiteY23" fmla="*/ 263236 h 1690254"/>
              <a:gd name="connsiteX24" fmla="*/ 275080 w 649153"/>
              <a:gd name="connsiteY24" fmla="*/ 0 h 1690254"/>
              <a:gd name="connsiteX0" fmla="*/ 275080 w 649153"/>
              <a:gd name="connsiteY0" fmla="*/ 0 h 1690254"/>
              <a:gd name="connsiteX1" fmla="*/ 275080 w 649153"/>
              <a:gd name="connsiteY1" fmla="*/ 0 h 1690254"/>
              <a:gd name="connsiteX2" fmla="*/ 207630 w 649153"/>
              <a:gd name="connsiteY2" fmla="*/ 106825 h 1690254"/>
              <a:gd name="connsiteX3" fmla="*/ 167890 w 649153"/>
              <a:gd name="connsiteY3" fmla="*/ 152400 h 1690254"/>
              <a:gd name="connsiteX4" fmla="*/ 122315 w 649153"/>
              <a:gd name="connsiteY4" fmla="*/ 213652 h 1690254"/>
              <a:gd name="connsiteX5" fmla="*/ 94606 w 649153"/>
              <a:gd name="connsiteY5" fmla="*/ 318654 h 1690254"/>
              <a:gd name="connsiteX6" fmla="*/ 84762 w 649153"/>
              <a:gd name="connsiteY6" fmla="*/ 360218 h 1690254"/>
              <a:gd name="connsiteX7" fmla="*/ 50855 w 649153"/>
              <a:gd name="connsiteY7" fmla="*/ 419646 h 1690254"/>
              <a:gd name="connsiteX8" fmla="*/ 31167 w 649153"/>
              <a:gd name="connsiteY8" fmla="*/ 520639 h 1690254"/>
              <a:gd name="connsiteX9" fmla="*/ 1635 w 649153"/>
              <a:gd name="connsiteY9" fmla="*/ 665018 h 1690254"/>
              <a:gd name="connsiteX10" fmla="*/ 20959 w 649153"/>
              <a:gd name="connsiteY10" fmla="*/ 999715 h 1690254"/>
              <a:gd name="connsiteX11" fmla="*/ 43199 w 649153"/>
              <a:gd name="connsiteY11" fmla="*/ 1102531 h 1690254"/>
              <a:gd name="connsiteX12" fmla="*/ 57052 w 649153"/>
              <a:gd name="connsiteY12" fmla="*/ 1161958 h 1690254"/>
              <a:gd name="connsiteX13" fmla="*/ 88772 w 649153"/>
              <a:gd name="connsiteY13" fmla="*/ 1249096 h 1690254"/>
              <a:gd name="connsiteX14" fmla="*/ 122680 w 649153"/>
              <a:gd name="connsiteY14" fmla="*/ 1302327 h 1690254"/>
              <a:gd name="connsiteX15" fmla="*/ 164244 w 649153"/>
              <a:gd name="connsiteY15" fmla="*/ 1343891 h 1690254"/>
              <a:gd name="connsiteX16" fmla="*/ 219662 w 649153"/>
              <a:gd name="connsiteY16" fmla="*/ 1427018 h 1690254"/>
              <a:gd name="connsiteX17" fmla="*/ 247371 w 649153"/>
              <a:gd name="connsiteY17" fmla="*/ 1524000 h 1690254"/>
              <a:gd name="connsiteX18" fmla="*/ 316644 w 649153"/>
              <a:gd name="connsiteY18" fmla="*/ 1607127 h 1690254"/>
              <a:gd name="connsiteX19" fmla="*/ 344353 w 649153"/>
              <a:gd name="connsiteY19" fmla="*/ 1690254 h 1690254"/>
              <a:gd name="connsiteX20" fmla="*/ 330498 w 649153"/>
              <a:gd name="connsiteY20" fmla="*/ 1662545 h 1690254"/>
              <a:gd name="connsiteX21" fmla="*/ 593734 w 649153"/>
              <a:gd name="connsiteY21" fmla="*/ 1274618 h 1690254"/>
              <a:gd name="connsiteX22" fmla="*/ 649153 w 649153"/>
              <a:gd name="connsiteY22" fmla="*/ 775854 h 1690254"/>
              <a:gd name="connsiteX23" fmla="*/ 455189 w 649153"/>
              <a:gd name="connsiteY23" fmla="*/ 263236 h 1690254"/>
              <a:gd name="connsiteX24" fmla="*/ 275080 w 649153"/>
              <a:gd name="connsiteY24" fmla="*/ 0 h 1690254"/>
              <a:gd name="connsiteX0" fmla="*/ 275080 w 649153"/>
              <a:gd name="connsiteY0" fmla="*/ 0 h 1690254"/>
              <a:gd name="connsiteX1" fmla="*/ 275080 w 649153"/>
              <a:gd name="connsiteY1" fmla="*/ 0 h 1690254"/>
              <a:gd name="connsiteX2" fmla="*/ 207630 w 649153"/>
              <a:gd name="connsiteY2" fmla="*/ 106825 h 1690254"/>
              <a:gd name="connsiteX3" fmla="*/ 167890 w 649153"/>
              <a:gd name="connsiteY3" fmla="*/ 152400 h 1690254"/>
              <a:gd name="connsiteX4" fmla="*/ 122315 w 649153"/>
              <a:gd name="connsiteY4" fmla="*/ 213652 h 1690254"/>
              <a:gd name="connsiteX5" fmla="*/ 94606 w 649153"/>
              <a:gd name="connsiteY5" fmla="*/ 318654 h 1690254"/>
              <a:gd name="connsiteX6" fmla="*/ 84762 w 649153"/>
              <a:gd name="connsiteY6" fmla="*/ 360218 h 1690254"/>
              <a:gd name="connsiteX7" fmla="*/ 50855 w 649153"/>
              <a:gd name="connsiteY7" fmla="*/ 419646 h 1690254"/>
              <a:gd name="connsiteX8" fmla="*/ 31167 w 649153"/>
              <a:gd name="connsiteY8" fmla="*/ 520639 h 1690254"/>
              <a:gd name="connsiteX9" fmla="*/ 1635 w 649153"/>
              <a:gd name="connsiteY9" fmla="*/ 665018 h 1690254"/>
              <a:gd name="connsiteX10" fmla="*/ 20959 w 649153"/>
              <a:gd name="connsiteY10" fmla="*/ 999715 h 1690254"/>
              <a:gd name="connsiteX11" fmla="*/ 43199 w 649153"/>
              <a:gd name="connsiteY11" fmla="*/ 1102531 h 1690254"/>
              <a:gd name="connsiteX12" fmla="*/ 57052 w 649153"/>
              <a:gd name="connsiteY12" fmla="*/ 1161958 h 1690254"/>
              <a:gd name="connsiteX13" fmla="*/ 88772 w 649153"/>
              <a:gd name="connsiteY13" fmla="*/ 1249096 h 1690254"/>
              <a:gd name="connsiteX14" fmla="*/ 110648 w 649153"/>
              <a:gd name="connsiteY14" fmla="*/ 1302327 h 1690254"/>
              <a:gd name="connsiteX15" fmla="*/ 164244 w 649153"/>
              <a:gd name="connsiteY15" fmla="*/ 1343891 h 1690254"/>
              <a:gd name="connsiteX16" fmla="*/ 219662 w 649153"/>
              <a:gd name="connsiteY16" fmla="*/ 1427018 h 1690254"/>
              <a:gd name="connsiteX17" fmla="*/ 247371 w 649153"/>
              <a:gd name="connsiteY17" fmla="*/ 1524000 h 1690254"/>
              <a:gd name="connsiteX18" fmla="*/ 316644 w 649153"/>
              <a:gd name="connsiteY18" fmla="*/ 1607127 h 1690254"/>
              <a:gd name="connsiteX19" fmla="*/ 344353 w 649153"/>
              <a:gd name="connsiteY19" fmla="*/ 1690254 h 1690254"/>
              <a:gd name="connsiteX20" fmla="*/ 330498 w 649153"/>
              <a:gd name="connsiteY20" fmla="*/ 1662545 h 1690254"/>
              <a:gd name="connsiteX21" fmla="*/ 593734 w 649153"/>
              <a:gd name="connsiteY21" fmla="*/ 1274618 h 1690254"/>
              <a:gd name="connsiteX22" fmla="*/ 649153 w 649153"/>
              <a:gd name="connsiteY22" fmla="*/ 775854 h 1690254"/>
              <a:gd name="connsiteX23" fmla="*/ 455189 w 649153"/>
              <a:gd name="connsiteY23" fmla="*/ 263236 h 1690254"/>
              <a:gd name="connsiteX24" fmla="*/ 275080 w 649153"/>
              <a:gd name="connsiteY24" fmla="*/ 0 h 1690254"/>
              <a:gd name="connsiteX0" fmla="*/ 275080 w 649153"/>
              <a:gd name="connsiteY0" fmla="*/ 0 h 1690254"/>
              <a:gd name="connsiteX1" fmla="*/ 275080 w 649153"/>
              <a:gd name="connsiteY1" fmla="*/ 0 h 1690254"/>
              <a:gd name="connsiteX2" fmla="*/ 207630 w 649153"/>
              <a:gd name="connsiteY2" fmla="*/ 106825 h 1690254"/>
              <a:gd name="connsiteX3" fmla="*/ 167890 w 649153"/>
              <a:gd name="connsiteY3" fmla="*/ 152400 h 1690254"/>
              <a:gd name="connsiteX4" fmla="*/ 122315 w 649153"/>
              <a:gd name="connsiteY4" fmla="*/ 213652 h 1690254"/>
              <a:gd name="connsiteX5" fmla="*/ 94606 w 649153"/>
              <a:gd name="connsiteY5" fmla="*/ 318654 h 1690254"/>
              <a:gd name="connsiteX6" fmla="*/ 84762 w 649153"/>
              <a:gd name="connsiteY6" fmla="*/ 360218 h 1690254"/>
              <a:gd name="connsiteX7" fmla="*/ 50855 w 649153"/>
              <a:gd name="connsiteY7" fmla="*/ 419646 h 1690254"/>
              <a:gd name="connsiteX8" fmla="*/ 31167 w 649153"/>
              <a:gd name="connsiteY8" fmla="*/ 520639 h 1690254"/>
              <a:gd name="connsiteX9" fmla="*/ 1635 w 649153"/>
              <a:gd name="connsiteY9" fmla="*/ 665018 h 1690254"/>
              <a:gd name="connsiteX10" fmla="*/ 20959 w 649153"/>
              <a:gd name="connsiteY10" fmla="*/ 999715 h 1690254"/>
              <a:gd name="connsiteX11" fmla="*/ 43199 w 649153"/>
              <a:gd name="connsiteY11" fmla="*/ 1102531 h 1690254"/>
              <a:gd name="connsiteX12" fmla="*/ 57052 w 649153"/>
              <a:gd name="connsiteY12" fmla="*/ 1161958 h 1690254"/>
              <a:gd name="connsiteX13" fmla="*/ 88772 w 649153"/>
              <a:gd name="connsiteY13" fmla="*/ 1249096 h 1690254"/>
              <a:gd name="connsiteX14" fmla="*/ 110648 w 649153"/>
              <a:gd name="connsiteY14" fmla="*/ 1302327 h 1690254"/>
              <a:gd name="connsiteX15" fmla="*/ 144191 w 649153"/>
              <a:gd name="connsiteY15" fmla="*/ 1355923 h 1690254"/>
              <a:gd name="connsiteX16" fmla="*/ 219662 w 649153"/>
              <a:gd name="connsiteY16" fmla="*/ 1427018 h 1690254"/>
              <a:gd name="connsiteX17" fmla="*/ 247371 w 649153"/>
              <a:gd name="connsiteY17" fmla="*/ 1524000 h 1690254"/>
              <a:gd name="connsiteX18" fmla="*/ 316644 w 649153"/>
              <a:gd name="connsiteY18" fmla="*/ 1607127 h 1690254"/>
              <a:gd name="connsiteX19" fmla="*/ 344353 w 649153"/>
              <a:gd name="connsiteY19" fmla="*/ 1690254 h 1690254"/>
              <a:gd name="connsiteX20" fmla="*/ 330498 w 649153"/>
              <a:gd name="connsiteY20" fmla="*/ 1662545 h 1690254"/>
              <a:gd name="connsiteX21" fmla="*/ 593734 w 649153"/>
              <a:gd name="connsiteY21" fmla="*/ 1274618 h 1690254"/>
              <a:gd name="connsiteX22" fmla="*/ 649153 w 649153"/>
              <a:gd name="connsiteY22" fmla="*/ 775854 h 1690254"/>
              <a:gd name="connsiteX23" fmla="*/ 455189 w 649153"/>
              <a:gd name="connsiteY23" fmla="*/ 263236 h 1690254"/>
              <a:gd name="connsiteX24" fmla="*/ 275080 w 649153"/>
              <a:gd name="connsiteY24" fmla="*/ 0 h 1690254"/>
              <a:gd name="connsiteX0" fmla="*/ 275080 w 649153"/>
              <a:gd name="connsiteY0" fmla="*/ 0 h 1690254"/>
              <a:gd name="connsiteX1" fmla="*/ 275080 w 649153"/>
              <a:gd name="connsiteY1" fmla="*/ 0 h 1690254"/>
              <a:gd name="connsiteX2" fmla="*/ 207630 w 649153"/>
              <a:gd name="connsiteY2" fmla="*/ 106825 h 1690254"/>
              <a:gd name="connsiteX3" fmla="*/ 167890 w 649153"/>
              <a:gd name="connsiteY3" fmla="*/ 152400 h 1690254"/>
              <a:gd name="connsiteX4" fmla="*/ 122315 w 649153"/>
              <a:gd name="connsiteY4" fmla="*/ 213652 h 1690254"/>
              <a:gd name="connsiteX5" fmla="*/ 94606 w 649153"/>
              <a:gd name="connsiteY5" fmla="*/ 318654 h 1690254"/>
              <a:gd name="connsiteX6" fmla="*/ 84762 w 649153"/>
              <a:gd name="connsiteY6" fmla="*/ 360218 h 1690254"/>
              <a:gd name="connsiteX7" fmla="*/ 50855 w 649153"/>
              <a:gd name="connsiteY7" fmla="*/ 419646 h 1690254"/>
              <a:gd name="connsiteX8" fmla="*/ 31167 w 649153"/>
              <a:gd name="connsiteY8" fmla="*/ 520639 h 1690254"/>
              <a:gd name="connsiteX9" fmla="*/ 1635 w 649153"/>
              <a:gd name="connsiteY9" fmla="*/ 665018 h 1690254"/>
              <a:gd name="connsiteX10" fmla="*/ 20959 w 649153"/>
              <a:gd name="connsiteY10" fmla="*/ 999715 h 1690254"/>
              <a:gd name="connsiteX11" fmla="*/ 43199 w 649153"/>
              <a:gd name="connsiteY11" fmla="*/ 1102531 h 1690254"/>
              <a:gd name="connsiteX12" fmla="*/ 57052 w 649153"/>
              <a:gd name="connsiteY12" fmla="*/ 1161958 h 1690254"/>
              <a:gd name="connsiteX13" fmla="*/ 88772 w 649153"/>
              <a:gd name="connsiteY13" fmla="*/ 1249096 h 1690254"/>
              <a:gd name="connsiteX14" fmla="*/ 110648 w 649153"/>
              <a:gd name="connsiteY14" fmla="*/ 1302327 h 1690254"/>
              <a:gd name="connsiteX15" fmla="*/ 144191 w 649153"/>
              <a:gd name="connsiteY15" fmla="*/ 1355923 h 1690254"/>
              <a:gd name="connsiteX16" fmla="*/ 219662 w 649153"/>
              <a:gd name="connsiteY16" fmla="*/ 1427018 h 1690254"/>
              <a:gd name="connsiteX17" fmla="*/ 247371 w 649153"/>
              <a:gd name="connsiteY17" fmla="*/ 1524000 h 1690254"/>
              <a:gd name="connsiteX18" fmla="*/ 316644 w 649153"/>
              <a:gd name="connsiteY18" fmla="*/ 1607127 h 1690254"/>
              <a:gd name="connsiteX19" fmla="*/ 344353 w 649153"/>
              <a:gd name="connsiteY19" fmla="*/ 1690254 h 1690254"/>
              <a:gd name="connsiteX20" fmla="*/ 330498 w 649153"/>
              <a:gd name="connsiteY20" fmla="*/ 1662545 h 1690254"/>
              <a:gd name="connsiteX21" fmla="*/ 593734 w 649153"/>
              <a:gd name="connsiteY21" fmla="*/ 1274618 h 1690254"/>
              <a:gd name="connsiteX22" fmla="*/ 649153 w 649153"/>
              <a:gd name="connsiteY22" fmla="*/ 775854 h 1690254"/>
              <a:gd name="connsiteX23" fmla="*/ 455189 w 649153"/>
              <a:gd name="connsiteY23" fmla="*/ 263236 h 1690254"/>
              <a:gd name="connsiteX24" fmla="*/ 275080 w 649153"/>
              <a:gd name="connsiteY24" fmla="*/ 0 h 1690254"/>
              <a:gd name="connsiteX0" fmla="*/ 275080 w 649153"/>
              <a:gd name="connsiteY0" fmla="*/ 0 h 1690254"/>
              <a:gd name="connsiteX1" fmla="*/ 275080 w 649153"/>
              <a:gd name="connsiteY1" fmla="*/ 0 h 1690254"/>
              <a:gd name="connsiteX2" fmla="*/ 207630 w 649153"/>
              <a:gd name="connsiteY2" fmla="*/ 106825 h 1690254"/>
              <a:gd name="connsiteX3" fmla="*/ 167890 w 649153"/>
              <a:gd name="connsiteY3" fmla="*/ 152400 h 1690254"/>
              <a:gd name="connsiteX4" fmla="*/ 122315 w 649153"/>
              <a:gd name="connsiteY4" fmla="*/ 213652 h 1690254"/>
              <a:gd name="connsiteX5" fmla="*/ 94606 w 649153"/>
              <a:gd name="connsiteY5" fmla="*/ 318654 h 1690254"/>
              <a:gd name="connsiteX6" fmla="*/ 84762 w 649153"/>
              <a:gd name="connsiteY6" fmla="*/ 360218 h 1690254"/>
              <a:gd name="connsiteX7" fmla="*/ 50855 w 649153"/>
              <a:gd name="connsiteY7" fmla="*/ 419646 h 1690254"/>
              <a:gd name="connsiteX8" fmla="*/ 31167 w 649153"/>
              <a:gd name="connsiteY8" fmla="*/ 520639 h 1690254"/>
              <a:gd name="connsiteX9" fmla="*/ 1635 w 649153"/>
              <a:gd name="connsiteY9" fmla="*/ 665018 h 1690254"/>
              <a:gd name="connsiteX10" fmla="*/ 20959 w 649153"/>
              <a:gd name="connsiteY10" fmla="*/ 999715 h 1690254"/>
              <a:gd name="connsiteX11" fmla="*/ 43199 w 649153"/>
              <a:gd name="connsiteY11" fmla="*/ 1102531 h 1690254"/>
              <a:gd name="connsiteX12" fmla="*/ 57052 w 649153"/>
              <a:gd name="connsiteY12" fmla="*/ 1161958 h 1690254"/>
              <a:gd name="connsiteX13" fmla="*/ 88772 w 649153"/>
              <a:gd name="connsiteY13" fmla="*/ 1249096 h 1690254"/>
              <a:gd name="connsiteX14" fmla="*/ 110648 w 649153"/>
              <a:gd name="connsiteY14" fmla="*/ 1302327 h 1690254"/>
              <a:gd name="connsiteX15" fmla="*/ 144191 w 649153"/>
              <a:gd name="connsiteY15" fmla="*/ 1355923 h 1690254"/>
              <a:gd name="connsiteX16" fmla="*/ 219662 w 649153"/>
              <a:gd name="connsiteY16" fmla="*/ 1427018 h 1690254"/>
              <a:gd name="connsiteX17" fmla="*/ 247371 w 649153"/>
              <a:gd name="connsiteY17" fmla="*/ 1524000 h 1690254"/>
              <a:gd name="connsiteX18" fmla="*/ 316644 w 649153"/>
              <a:gd name="connsiteY18" fmla="*/ 1607127 h 1690254"/>
              <a:gd name="connsiteX19" fmla="*/ 344353 w 649153"/>
              <a:gd name="connsiteY19" fmla="*/ 1690254 h 1690254"/>
              <a:gd name="connsiteX20" fmla="*/ 330498 w 649153"/>
              <a:gd name="connsiteY20" fmla="*/ 1662545 h 1690254"/>
              <a:gd name="connsiteX21" fmla="*/ 593734 w 649153"/>
              <a:gd name="connsiteY21" fmla="*/ 1274618 h 1690254"/>
              <a:gd name="connsiteX22" fmla="*/ 649153 w 649153"/>
              <a:gd name="connsiteY22" fmla="*/ 775854 h 1690254"/>
              <a:gd name="connsiteX23" fmla="*/ 455189 w 649153"/>
              <a:gd name="connsiteY23" fmla="*/ 263236 h 1690254"/>
              <a:gd name="connsiteX24" fmla="*/ 275080 w 649153"/>
              <a:gd name="connsiteY24" fmla="*/ 0 h 1690254"/>
              <a:gd name="connsiteX0" fmla="*/ 275080 w 649153"/>
              <a:gd name="connsiteY0" fmla="*/ 0 h 1690254"/>
              <a:gd name="connsiteX1" fmla="*/ 275080 w 649153"/>
              <a:gd name="connsiteY1" fmla="*/ 0 h 1690254"/>
              <a:gd name="connsiteX2" fmla="*/ 207630 w 649153"/>
              <a:gd name="connsiteY2" fmla="*/ 106825 h 1690254"/>
              <a:gd name="connsiteX3" fmla="*/ 167890 w 649153"/>
              <a:gd name="connsiteY3" fmla="*/ 152400 h 1690254"/>
              <a:gd name="connsiteX4" fmla="*/ 122315 w 649153"/>
              <a:gd name="connsiteY4" fmla="*/ 213652 h 1690254"/>
              <a:gd name="connsiteX5" fmla="*/ 94606 w 649153"/>
              <a:gd name="connsiteY5" fmla="*/ 318654 h 1690254"/>
              <a:gd name="connsiteX6" fmla="*/ 84762 w 649153"/>
              <a:gd name="connsiteY6" fmla="*/ 360218 h 1690254"/>
              <a:gd name="connsiteX7" fmla="*/ 50855 w 649153"/>
              <a:gd name="connsiteY7" fmla="*/ 419646 h 1690254"/>
              <a:gd name="connsiteX8" fmla="*/ 31167 w 649153"/>
              <a:gd name="connsiteY8" fmla="*/ 520639 h 1690254"/>
              <a:gd name="connsiteX9" fmla="*/ 1635 w 649153"/>
              <a:gd name="connsiteY9" fmla="*/ 665018 h 1690254"/>
              <a:gd name="connsiteX10" fmla="*/ 20959 w 649153"/>
              <a:gd name="connsiteY10" fmla="*/ 999715 h 1690254"/>
              <a:gd name="connsiteX11" fmla="*/ 43199 w 649153"/>
              <a:gd name="connsiteY11" fmla="*/ 1102531 h 1690254"/>
              <a:gd name="connsiteX12" fmla="*/ 57052 w 649153"/>
              <a:gd name="connsiteY12" fmla="*/ 1161958 h 1690254"/>
              <a:gd name="connsiteX13" fmla="*/ 88772 w 649153"/>
              <a:gd name="connsiteY13" fmla="*/ 1249096 h 1690254"/>
              <a:gd name="connsiteX14" fmla="*/ 110648 w 649153"/>
              <a:gd name="connsiteY14" fmla="*/ 1302327 h 1690254"/>
              <a:gd name="connsiteX15" fmla="*/ 144191 w 649153"/>
              <a:gd name="connsiteY15" fmla="*/ 1355923 h 1690254"/>
              <a:gd name="connsiteX16" fmla="*/ 183567 w 649153"/>
              <a:gd name="connsiteY16" fmla="*/ 1451081 h 1690254"/>
              <a:gd name="connsiteX17" fmla="*/ 247371 w 649153"/>
              <a:gd name="connsiteY17" fmla="*/ 1524000 h 1690254"/>
              <a:gd name="connsiteX18" fmla="*/ 316644 w 649153"/>
              <a:gd name="connsiteY18" fmla="*/ 1607127 h 1690254"/>
              <a:gd name="connsiteX19" fmla="*/ 344353 w 649153"/>
              <a:gd name="connsiteY19" fmla="*/ 1690254 h 1690254"/>
              <a:gd name="connsiteX20" fmla="*/ 330498 w 649153"/>
              <a:gd name="connsiteY20" fmla="*/ 1662545 h 1690254"/>
              <a:gd name="connsiteX21" fmla="*/ 593734 w 649153"/>
              <a:gd name="connsiteY21" fmla="*/ 1274618 h 1690254"/>
              <a:gd name="connsiteX22" fmla="*/ 649153 w 649153"/>
              <a:gd name="connsiteY22" fmla="*/ 775854 h 1690254"/>
              <a:gd name="connsiteX23" fmla="*/ 455189 w 649153"/>
              <a:gd name="connsiteY23" fmla="*/ 263236 h 1690254"/>
              <a:gd name="connsiteX24" fmla="*/ 275080 w 649153"/>
              <a:gd name="connsiteY24" fmla="*/ 0 h 1690254"/>
              <a:gd name="connsiteX0" fmla="*/ 275080 w 649153"/>
              <a:gd name="connsiteY0" fmla="*/ 0 h 1692112"/>
              <a:gd name="connsiteX1" fmla="*/ 275080 w 649153"/>
              <a:gd name="connsiteY1" fmla="*/ 0 h 1692112"/>
              <a:gd name="connsiteX2" fmla="*/ 207630 w 649153"/>
              <a:gd name="connsiteY2" fmla="*/ 106825 h 1692112"/>
              <a:gd name="connsiteX3" fmla="*/ 167890 w 649153"/>
              <a:gd name="connsiteY3" fmla="*/ 152400 h 1692112"/>
              <a:gd name="connsiteX4" fmla="*/ 122315 w 649153"/>
              <a:gd name="connsiteY4" fmla="*/ 213652 h 1692112"/>
              <a:gd name="connsiteX5" fmla="*/ 94606 w 649153"/>
              <a:gd name="connsiteY5" fmla="*/ 318654 h 1692112"/>
              <a:gd name="connsiteX6" fmla="*/ 84762 w 649153"/>
              <a:gd name="connsiteY6" fmla="*/ 360218 h 1692112"/>
              <a:gd name="connsiteX7" fmla="*/ 50855 w 649153"/>
              <a:gd name="connsiteY7" fmla="*/ 419646 h 1692112"/>
              <a:gd name="connsiteX8" fmla="*/ 31167 w 649153"/>
              <a:gd name="connsiteY8" fmla="*/ 520639 h 1692112"/>
              <a:gd name="connsiteX9" fmla="*/ 1635 w 649153"/>
              <a:gd name="connsiteY9" fmla="*/ 665018 h 1692112"/>
              <a:gd name="connsiteX10" fmla="*/ 20959 w 649153"/>
              <a:gd name="connsiteY10" fmla="*/ 999715 h 1692112"/>
              <a:gd name="connsiteX11" fmla="*/ 43199 w 649153"/>
              <a:gd name="connsiteY11" fmla="*/ 1102531 h 1692112"/>
              <a:gd name="connsiteX12" fmla="*/ 57052 w 649153"/>
              <a:gd name="connsiteY12" fmla="*/ 1161958 h 1692112"/>
              <a:gd name="connsiteX13" fmla="*/ 88772 w 649153"/>
              <a:gd name="connsiteY13" fmla="*/ 1249096 h 1692112"/>
              <a:gd name="connsiteX14" fmla="*/ 110648 w 649153"/>
              <a:gd name="connsiteY14" fmla="*/ 1302327 h 1692112"/>
              <a:gd name="connsiteX15" fmla="*/ 144191 w 649153"/>
              <a:gd name="connsiteY15" fmla="*/ 1355923 h 1692112"/>
              <a:gd name="connsiteX16" fmla="*/ 183567 w 649153"/>
              <a:gd name="connsiteY16" fmla="*/ 1451081 h 1692112"/>
              <a:gd name="connsiteX17" fmla="*/ 247371 w 649153"/>
              <a:gd name="connsiteY17" fmla="*/ 1524000 h 1692112"/>
              <a:gd name="connsiteX18" fmla="*/ 304612 w 649153"/>
              <a:gd name="connsiteY18" fmla="*/ 1607127 h 1692112"/>
              <a:gd name="connsiteX19" fmla="*/ 344353 w 649153"/>
              <a:gd name="connsiteY19" fmla="*/ 1690254 h 1692112"/>
              <a:gd name="connsiteX20" fmla="*/ 330498 w 649153"/>
              <a:gd name="connsiteY20" fmla="*/ 1662545 h 1692112"/>
              <a:gd name="connsiteX21" fmla="*/ 593734 w 649153"/>
              <a:gd name="connsiteY21" fmla="*/ 1274618 h 1692112"/>
              <a:gd name="connsiteX22" fmla="*/ 649153 w 649153"/>
              <a:gd name="connsiteY22" fmla="*/ 775854 h 1692112"/>
              <a:gd name="connsiteX23" fmla="*/ 455189 w 649153"/>
              <a:gd name="connsiteY23" fmla="*/ 263236 h 1692112"/>
              <a:gd name="connsiteX24" fmla="*/ 275080 w 649153"/>
              <a:gd name="connsiteY24" fmla="*/ 0 h 1692112"/>
              <a:gd name="connsiteX0" fmla="*/ 275080 w 649153"/>
              <a:gd name="connsiteY0" fmla="*/ 0 h 1692112"/>
              <a:gd name="connsiteX1" fmla="*/ 275080 w 649153"/>
              <a:gd name="connsiteY1" fmla="*/ 0 h 1692112"/>
              <a:gd name="connsiteX2" fmla="*/ 207630 w 649153"/>
              <a:gd name="connsiteY2" fmla="*/ 106825 h 1692112"/>
              <a:gd name="connsiteX3" fmla="*/ 167890 w 649153"/>
              <a:gd name="connsiteY3" fmla="*/ 152400 h 1692112"/>
              <a:gd name="connsiteX4" fmla="*/ 122315 w 649153"/>
              <a:gd name="connsiteY4" fmla="*/ 213652 h 1692112"/>
              <a:gd name="connsiteX5" fmla="*/ 94606 w 649153"/>
              <a:gd name="connsiteY5" fmla="*/ 318654 h 1692112"/>
              <a:gd name="connsiteX6" fmla="*/ 84762 w 649153"/>
              <a:gd name="connsiteY6" fmla="*/ 360218 h 1692112"/>
              <a:gd name="connsiteX7" fmla="*/ 50855 w 649153"/>
              <a:gd name="connsiteY7" fmla="*/ 419646 h 1692112"/>
              <a:gd name="connsiteX8" fmla="*/ 31167 w 649153"/>
              <a:gd name="connsiteY8" fmla="*/ 520639 h 1692112"/>
              <a:gd name="connsiteX9" fmla="*/ 1635 w 649153"/>
              <a:gd name="connsiteY9" fmla="*/ 665018 h 1692112"/>
              <a:gd name="connsiteX10" fmla="*/ 20959 w 649153"/>
              <a:gd name="connsiteY10" fmla="*/ 999715 h 1692112"/>
              <a:gd name="connsiteX11" fmla="*/ 43199 w 649153"/>
              <a:gd name="connsiteY11" fmla="*/ 1102531 h 1692112"/>
              <a:gd name="connsiteX12" fmla="*/ 57052 w 649153"/>
              <a:gd name="connsiteY12" fmla="*/ 1161958 h 1692112"/>
              <a:gd name="connsiteX13" fmla="*/ 88772 w 649153"/>
              <a:gd name="connsiteY13" fmla="*/ 1249096 h 1692112"/>
              <a:gd name="connsiteX14" fmla="*/ 110648 w 649153"/>
              <a:gd name="connsiteY14" fmla="*/ 1302327 h 1692112"/>
              <a:gd name="connsiteX15" fmla="*/ 144191 w 649153"/>
              <a:gd name="connsiteY15" fmla="*/ 1355923 h 1692112"/>
              <a:gd name="connsiteX16" fmla="*/ 183567 w 649153"/>
              <a:gd name="connsiteY16" fmla="*/ 1451081 h 1692112"/>
              <a:gd name="connsiteX17" fmla="*/ 235339 w 649153"/>
              <a:gd name="connsiteY17" fmla="*/ 1532021 h 1692112"/>
              <a:gd name="connsiteX18" fmla="*/ 304612 w 649153"/>
              <a:gd name="connsiteY18" fmla="*/ 1607127 h 1692112"/>
              <a:gd name="connsiteX19" fmla="*/ 344353 w 649153"/>
              <a:gd name="connsiteY19" fmla="*/ 1690254 h 1692112"/>
              <a:gd name="connsiteX20" fmla="*/ 330498 w 649153"/>
              <a:gd name="connsiteY20" fmla="*/ 1662545 h 1692112"/>
              <a:gd name="connsiteX21" fmla="*/ 593734 w 649153"/>
              <a:gd name="connsiteY21" fmla="*/ 1274618 h 1692112"/>
              <a:gd name="connsiteX22" fmla="*/ 649153 w 649153"/>
              <a:gd name="connsiteY22" fmla="*/ 775854 h 1692112"/>
              <a:gd name="connsiteX23" fmla="*/ 455189 w 649153"/>
              <a:gd name="connsiteY23" fmla="*/ 263236 h 1692112"/>
              <a:gd name="connsiteX24" fmla="*/ 275080 w 649153"/>
              <a:gd name="connsiteY24" fmla="*/ 0 h 1692112"/>
              <a:gd name="connsiteX0" fmla="*/ 275080 w 649153"/>
              <a:gd name="connsiteY0" fmla="*/ 0 h 1692112"/>
              <a:gd name="connsiteX1" fmla="*/ 275080 w 649153"/>
              <a:gd name="connsiteY1" fmla="*/ 0 h 1692112"/>
              <a:gd name="connsiteX2" fmla="*/ 207630 w 649153"/>
              <a:gd name="connsiteY2" fmla="*/ 106825 h 1692112"/>
              <a:gd name="connsiteX3" fmla="*/ 167890 w 649153"/>
              <a:gd name="connsiteY3" fmla="*/ 152400 h 1692112"/>
              <a:gd name="connsiteX4" fmla="*/ 122315 w 649153"/>
              <a:gd name="connsiteY4" fmla="*/ 213652 h 1692112"/>
              <a:gd name="connsiteX5" fmla="*/ 94606 w 649153"/>
              <a:gd name="connsiteY5" fmla="*/ 318654 h 1692112"/>
              <a:gd name="connsiteX6" fmla="*/ 84762 w 649153"/>
              <a:gd name="connsiteY6" fmla="*/ 360218 h 1692112"/>
              <a:gd name="connsiteX7" fmla="*/ 50855 w 649153"/>
              <a:gd name="connsiteY7" fmla="*/ 419646 h 1692112"/>
              <a:gd name="connsiteX8" fmla="*/ 31167 w 649153"/>
              <a:gd name="connsiteY8" fmla="*/ 520639 h 1692112"/>
              <a:gd name="connsiteX9" fmla="*/ 1635 w 649153"/>
              <a:gd name="connsiteY9" fmla="*/ 665018 h 1692112"/>
              <a:gd name="connsiteX10" fmla="*/ 20959 w 649153"/>
              <a:gd name="connsiteY10" fmla="*/ 999715 h 1692112"/>
              <a:gd name="connsiteX11" fmla="*/ 43199 w 649153"/>
              <a:gd name="connsiteY11" fmla="*/ 1102531 h 1692112"/>
              <a:gd name="connsiteX12" fmla="*/ 57052 w 649153"/>
              <a:gd name="connsiteY12" fmla="*/ 1161958 h 1692112"/>
              <a:gd name="connsiteX13" fmla="*/ 88772 w 649153"/>
              <a:gd name="connsiteY13" fmla="*/ 1249096 h 1692112"/>
              <a:gd name="connsiteX14" fmla="*/ 110648 w 649153"/>
              <a:gd name="connsiteY14" fmla="*/ 1302327 h 1692112"/>
              <a:gd name="connsiteX15" fmla="*/ 144191 w 649153"/>
              <a:gd name="connsiteY15" fmla="*/ 1355923 h 1692112"/>
              <a:gd name="connsiteX16" fmla="*/ 183567 w 649153"/>
              <a:gd name="connsiteY16" fmla="*/ 1451081 h 1692112"/>
              <a:gd name="connsiteX17" fmla="*/ 235339 w 649153"/>
              <a:gd name="connsiteY17" fmla="*/ 1532021 h 1692112"/>
              <a:gd name="connsiteX18" fmla="*/ 304612 w 649153"/>
              <a:gd name="connsiteY18" fmla="*/ 1607127 h 1692112"/>
              <a:gd name="connsiteX19" fmla="*/ 344353 w 649153"/>
              <a:gd name="connsiteY19" fmla="*/ 1690254 h 1692112"/>
              <a:gd name="connsiteX20" fmla="*/ 330498 w 649153"/>
              <a:gd name="connsiteY20" fmla="*/ 1662545 h 1692112"/>
              <a:gd name="connsiteX21" fmla="*/ 593734 w 649153"/>
              <a:gd name="connsiteY21" fmla="*/ 1274618 h 1692112"/>
              <a:gd name="connsiteX22" fmla="*/ 649153 w 649153"/>
              <a:gd name="connsiteY22" fmla="*/ 775854 h 1692112"/>
              <a:gd name="connsiteX23" fmla="*/ 455189 w 649153"/>
              <a:gd name="connsiteY23" fmla="*/ 263236 h 1692112"/>
              <a:gd name="connsiteX24" fmla="*/ 378623 w 649153"/>
              <a:gd name="connsiteY24" fmla="*/ 111928 h 1692112"/>
              <a:gd name="connsiteX25" fmla="*/ 275080 w 649153"/>
              <a:gd name="connsiteY25" fmla="*/ 0 h 1692112"/>
              <a:gd name="connsiteX0" fmla="*/ 275080 w 649153"/>
              <a:gd name="connsiteY0" fmla="*/ 0 h 1692112"/>
              <a:gd name="connsiteX1" fmla="*/ 275080 w 649153"/>
              <a:gd name="connsiteY1" fmla="*/ 0 h 1692112"/>
              <a:gd name="connsiteX2" fmla="*/ 207630 w 649153"/>
              <a:gd name="connsiteY2" fmla="*/ 106825 h 1692112"/>
              <a:gd name="connsiteX3" fmla="*/ 167890 w 649153"/>
              <a:gd name="connsiteY3" fmla="*/ 152400 h 1692112"/>
              <a:gd name="connsiteX4" fmla="*/ 122315 w 649153"/>
              <a:gd name="connsiteY4" fmla="*/ 213652 h 1692112"/>
              <a:gd name="connsiteX5" fmla="*/ 94606 w 649153"/>
              <a:gd name="connsiteY5" fmla="*/ 318654 h 1692112"/>
              <a:gd name="connsiteX6" fmla="*/ 84762 w 649153"/>
              <a:gd name="connsiteY6" fmla="*/ 360218 h 1692112"/>
              <a:gd name="connsiteX7" fmla="*/ 50855 w 649153"/>
              <a:gd name="connsiteY7" fmla="*/ 419646 h 1692112"/>
              <a:gd name="connsiteX8" fmla="*/ 31167 w 649153"/>
              <a:gd name="connsiteY8" fmla="*/ 520639 h 1692112"/>
              <a:gd name="connsiteX9" fmla="*/ 1635 w 649153"/>
              <a:gd name="connsiteY9" fmla="*/ 665018 h 1692112"/>
              <a:gd name="connsiteX10" fmla="*/ 20959 w 649153"/>
              <a:gd name="connsiteY10" fmla="*/ 999715 h 1692112"/>
              <a:gd name="connsiteX11" fmla="*/ 43199 w 649153"/>
              <a:gd name="connsiteY11" fmla="*/ 1102531 h 1692112"/>
              <a:gd name="connsiteX12" fmla="*/ 57052 w 649153"/>
              <a:gd name="connsiteY12" fmla="*/ 1161958 h 1692112"/>
              <a:gd name="connsiteX13" fmla="*/ 88772 w 649153"/>
              <a:gd name="connsiteY13" fmla="*/ 1249096 h 1692112"/>
              <a:gd name="connsiteX14" fmla="*/ 110648 w 649153"/>
              <a:gd name="connsiteY14" fmla="*/ 1302327 h 1692112"/>
              <a:gd name="connsiteX15" fmla="*/ 144191 w 649153"/>
              <a:gd name="connsiteY15" fmla="*/ 1355923 h 1692112"/>
              <a:gd name="connsiteX16" fmla="*/ 183567 w 649153"/>
              <a:gd name="connsiteY16" fmla="*/ 1451081 h 1692112"/>
              <a:gd name="connsiteX17" fmla="*/ 235339 w 649153"/>
              <a:gd name="connsiteY17" fmla="*/ 1532021 h 1692112"/>
              <a:gd name="connsiteX18" fmla="*/ 304612 w 649153"/>
              <a:gd name="connsiteY18" fmla="*/ 1607127 h 1692112"/>
              <a:gd name="connsiteX19" fmla="*/ 344353 w 649153"/>
              <a:gd name="connsiteY19" fmla="*/ 1690254 h 1692112"/>
              <a:gd name="connsiteX20" fmla="*/ 330498 w 649153"/>
              <a:gd name="connsiteY20" fmla="*/ 1662545 h 1692112"/>
              <a:gd name="connsiteX21" fmla="*/ 593734 w 649153"/>
              <a:gd name="connsiteY21" fmla="*/ 1274618 h 1692112"/>
              <a:gd name="connsiteX22" fmla="*/ 649153 w 649153"/>
              <a:gd name="connsiteY22" fmla="*/ 775854 h 1692112"/>
              <a:gd name="connsiteX23" fmla="*/ 547065 w 649153"/>
              <a:gd name="connsiteY23" fmla="*/ 432770 h 1692112"/>
              <a:gd name="connsiteX24" fmla="*/ 455189 w 649153"/>
              <a:gd name="connsiteY24" fmla="*/ 263236 h 1692112"/>
              <a:gd name="connsiteX25" fmla="*/ 378623 w 649153"/>
              <a:gd name="connsiteY25" fmla="*/ 111928 h 1692112"/>
              <a:gd name="connsiteX26" fmla="*/ 275080 w 649153"/>
              <a:gd name="connsiteY26" fmla="*/ 0 h 1692112"/>
              <a:gd name="connsiteX0" fmla="*/ 275080 w 649153"/>
              <a:gd name="connsiteY0" fmla="*/ 0 h 1692112"/>
              <a:gd name="connsiteX1" fmla="*/ 275080 w 649153"/>
              <a:gd name="connsiteY1" fmla="*/ 0 h 1692112"/>
              <a:gd name="connsiteX2" fmla="*/ 207630 w 649153"/>
              <a:gd name="connsiteY2" fmla="*/ 106825 h 1692112"/>
              <a:gd name="connsiteX3" fmla="*/ 167890 w 649153"/>
              <a:gd name="connsiteY3" fmla="*/ 152400 h 1692112"/>
              <a:gd name="connsiteX4" fmla="*/ 122315 w 649153"/>
              <a:gd name="connsiteY4" fmla="*/ 213652 h 1692112"/>
              <a:gd name="connsiteX5" fmla="*/ 94606 w 649153"/>
              <a:gd name="connsiteY5" fmla="*/ 318654 h 1692112"/>
              <a:gd name="connsiteX6" fmla="*/ 84762 w 649153"/>
              <a:gd name="connsiteY6" fmla="*/ 360218 h 1692112"/>
              <a:gd name="connsiteX7" fmla="*/ 50855 w 649153"/>
              <a:gd name="connsiteY7" fmla="*/ 419646 h 1692112"/>
              <a:gd name="connsiteX8" fmla="*/ 31167 w 649153"/>
              <a:gd name="connsiteY8" fmla="*/ 520639 h 1692112"/>
              <a:gd name="connsiteX9" fmla="*/ 1635 w 649153"/>
              <a:gd name="connsiteY9" fmla="*/ 665018 h 1692112"/>
              <a:gd name="connsiteX10" fmla="*/ 20959 w 649153"/>
              <a:gd name="connsiteY10" fmla="*/ 999715 h 1692112"/>
              <a:gd name="connsiteX11" fmla="*/ 43199 w 649153"/>
              <a:gd name="connsiteY11" fmla="*/ 1102531 h 1692112"/>
              <a:gd name="connsiteX12" fmla="*/ 57052 w 649153"/>
              <a:gd name="connsiteY12" fmla="*/ 1161958 h 1692112"/>
              <a:gd name="connsiteX13" fmla="*/ 88772 w 649153"/>
              <a:gd name="connsiteY13" fmla="*/ 1249096 h 1692112"/>
              <a:gd name="connsiteX14" fmla="*/ 110648 w 649153"/>
              <a:gd name="connsiteY14" fmla="*/ 1302327 h 1692112"/>
              <a:gd name="connsiteX15" fmla="*/ 144191 w 649153"/>
              <a:gd name="connsiteY15" fmla="*/ 1355923 h 1692112"/>
              <a:gd name="connsiteX16" fmla="*/ 183567 w 649153"/>
              <a:gd name="connsiteY16" fmla="*/ 1451081 h 1692112"/>
              <a:gd name="connsiteX17" fmla="*/ 235339 w 649153"/>
              <a:gd name="connsiteY17" fmla="*/ 1532021 h 1692112"/>
              <a:gd name="connsiteX18" fmla="*/ 304612 w 649153"/>
              <a:gd name="connsiteY18" fmla="*/ 1607127 h 1692112"/>
              <a:gd name="connsiteX19" fmla="*/ 344353 w 649153"/>
              <a:gd name="connsiteY19" fmla="*/ 1690254 h 1692112"/>
              <a:gd name="connsiteX20" fmla="*/ 330498 w 649153"/>
              <a:gd name="connsiteY20" fmla="*/ 1662545 h 1692112"/>
              <a:gd name="connsiteX21" fmla="*/ 593734 w 649153"/>
              <a:gd name="connsiteY21" fmla="*/ 1274618 h 1692112"/>
              <a:gd name="connsiteX22" fmla="*/ 649153 w 649153"/>
              <a:gd name="connsiteY22" fmla="*/ 775854 h 1692112"/>
              <a:gd name="connsiteX23" fmla="*/ 547065 w 649153"/>
              <a:gd name="connsiteY23" fmla="*/ 432770 h 1692112"/>
              <a:gd name="connsiteX24" fmla="*/ 471231 w 649153"/>
              <a:gd name="connsiteY24" fmla="*/ 263236 h 1692112"/>
              <a:gd name="connsiteX25" fmla="*/ 378623 w 649153"/>
              <a:gd name="connsiteY25" fmla="*/ 111928 h 1692112"/>
              <a:gd name="connsiteX26" fmla="*/ 275080 w 649153"/>
              <a:gd name="connsiteY26" fmla="*/ 0 h 1692112"/>
              <a:gd name="connsiteX0" fmla="*/ 275080 w 637122"/>
              <a:gd name="connsiteY0" fmla="*/ 0 h 1692112"/>
              <a:gd name="connsiteX1" fmla="*/ 275080 w 637122"/>
              <a:gd name="connsiteY1" fmla="*/ 0 h 1692112"/>
              <a:gd name="connsiteX2" fmla="*/ 207630 w 637122"/>
              <a:gd name="connsiteY2" fmla="*/ 106825 h 1692112"/>
              <a:gd name="connsiteX3" fmla="*/ 167890 w 637122"/>
              <a:gd name="connsiteY3" fmla="*/ 152400 h 1692112"/>
              <a:gd name="connsiteX4" fmla="*/ 122315 w 637122"/>
              <a:gd name="connsiteY4" fmla="*/ 213652 h 1692112"/>
              <a:gd name="connsiteX5" fmla="*/ 94606 w 637122"/>
              <a:gd name="connsiteY5" fmla="*/ 318654 h 1692112"/>
              <a:gd name="connsiteX6" fmla="*/ 84762 w 637122"/>
              <a:gd name="connsiteY6" fmla="*/ 360218 h 1692112"/>
              <a:gd name="connsiteX7" fmla="*/ 50855 w 637122"/>
              <a:gd name="connsiteY7" fmla="*/ 419646 h 1692112"/>
              <a:gd name="connsiteX8" fmla="*/ 31167 w 637122"/>
              <a:gd name="connsiteY8" fmla="*/ 520639 h 1692112"/>
              <a:gd name="connsiteX9" fmla="*/ 1635 w 637122"/>
              <a:gd name="connsiteY9" fmla="*/ 665018 h 1692112"/>
              <a:gd name="connsiteX10" fmla="*/ 20959 w 637122"/>
              <a:gd name="connsiteY10" fmla="*/ 999715 h 1692112"/>
              <a:gd name="connsiteX11" fmla="*/ 43199 w 637122"/>
              <a:gd name="connsiteY11" fmla="*/ 1102531 h 1692112"/>
              <a:gd name="connsiteX12" fmla="*/ 57052 w 637122"/>
              <a:gd name="connsiteY12" fmla="*/ 1161958 h 1692112"/>
              <a:gd name="connsiteX13" fmla="*/ 88772 w 637122"/>
              <a:gd name="connsiteY13" fmla="*/ 1249096 h 1692112"/>
              <a:gd name="connsiteX14" fmla="*/ 110648 w 637122"/>
              <a:gd name="connsiteY14" fmla="*/ 1302327 h 1692112"/>
              <a:gd name="connsiteX15" fmla="*/ 144191 w 637122"/>
              <a:gd name="connsiteY15" fmla="*/ 1355923 h 1692112"/>
              <a:gd name="connsiteX16" fmla="*/ 183567 w 637122"/>
              <a:gd name="connsiteY16" fmla="*/ 1451081 h 1692112"/>
              <a:gd name="connsiteX17" fmla="*/ 235339 w 637122"/>
              <a:gd name="connsiteY17" fmla="*/ 1532021 h 1692112"/>
              <a:gd name="connsiteX18" fmla="*/ 304612 w 637122"/>
              <a:gd name="connsiteY18" fmla="*/ 1607127 h 1692112"/>
              <a:gd name="connsiteX19" fmla="*/ 344353 w 637122"/>
              <a:gd name="connsiteY19" fmla="*/ 1690254 h 1692112"/>
              <a:gd name="connsiteX20" fmla="*/ 330498 w 637122"/>
              <a:gd name="connsiteY20" fmla="*/ 1662545 h 1692112"/>
              <a:gd name="connsiteX21" fmla="*/ 593734 w 637122"/>
              <a:gd name="connsiteY21" fmla="*/ 1274618 h 1692112"/>
              <a:gd name="connsiteX22" fmla="*/ 637122 w 637122"/>
              <a:gd name="connsiteY22" fmla="*/ 775854 h 1692112"/>
              <a:gd name="connsiteX23" fmla="*/ 547065 w 637122"/>
              <a:gd name="connsiteY23" fmla="*/ 432770 h 1692112"/>
              <a:gd name="connsiteX24" fmla="*/ 471231 w 637122"/>
              <a:gd name="connsiteY24" fmla="*/ 263236 h 1692112"/>
              <a:gd name="connsiteX25" fmla="*/ 378623 w 637122"/>
              <a:gd name="connsiteY25" fmla="*/ 111928 h 1692112"/>
              <a:gd name="connsiteX26" fmla="*/ 275080 w 637122"/>
              <a:gd name="connsiteY26" fmla="*/ 0 h 1692112"/>
              <a:gd name="connsiteX0" fmla="*/ 275080 w 637122"/>
              <a:gd name="connsiteY0" fmla="*/ 0 h 1692112"/>
              <a:gd name="connsiteX1" fmla="*/ 275080 w 637122"/>
              <a:gd name="connsiteY1" fmla="*/ 0 h 1692112"/>
              <a:gd name="connsiteX2" fmla="*/ 207630 w 637122"/>
              <a:gd name="connsiteY2" fmla="*/ 106825 h 1692112"/>
              <a:gd name="connsiteX3" fmla="*/ 167890 w 637122"/>
              <a:gd name="connsiteY3" fmla="*/ 152400 h 1692112"/>
              <a:gd name="connsiteX4" fmla="*/ 122315 w 637122"/>
              <a:gd name="connsiteY4" fmla="*/ 213652 h 1692112"/>
              <a:gd name="connsiteX5" fmla="*/ 94606 w 637122"/>
              <a:gd name="connsiteY5" fmla="*/ 318654 h 1692112"/>
              <a:gd name="connsiteX6" fmla="*/ 84762 w 637122"/>
              <a:gd name="connsiteY6" fmla="*/ 360218 h 1692112"/>
              <a:gd name="connsiteX7" fmla="*/ 50855 w 637122"/>
              <a:gd name="connsiteY7" fmla="*/ 419646 h 1692112"/>
              <a:gd name="connsiteX8" fmla="*/ 31167 w 637122"/>
              <a:gd name="connsiteY8" fmla="*/ 520639 h 1692112"/>
              <a:gd name="connsiteX9" fmla="*/ 1635 w 637122"/>
              <a:gd name="connsiteY9" fmla="*/ 665018 h 1692112"/>
              <a:gd name="connsiteX10" fmla="*/ 20959 w 637122"/>
              <a:gd name="connsiteY10" fmla="*/ 999715 h 1692112"/>
              <a:gd name="connsiteX11" fmla="*/ 43199 w 637122"/>
              <a:gd name="connsiteY11" fmla="*/ 1102531 h 1692112"/>
              <a:gd name="connsiteX12" fmla="*/ 57052 w 637122"/>
              <a:gd name="connsiteY12" fmla="*/ 1161958 h 1692112"/>
              <a:gd name="connsiteX13" fmla="*/ 88772 w 637122"/>
              <a:gd name="connsiteY13" fmla="*/ 1249096 h 1692112"/>
              <a:gd name="connsiteX14" fmla="*/ 110648 w 637122"/>
              <a:gd name="connsiteY14" fmla="*/ 1302327 h 1692112"/>
              <a:gd name="connsiteX15" fmla="*/ 144191 w 637122"/>
              <a:gd name="connsiteY15" fmla="*/ 1355923 h 1692112"/>
              <a:gd name="connsiteX16" fmla="*/ 183567 w 637122"/>
              <a:gd name="connsiteY16" fmla="*/ 1451081 h 1692112"/>
              <a:gd name="connsiteX17" fmla="*/ 235339 w 637122"/>
              <a:gd name="connsiteY17" fmla="*/ 1532021 h 1692112"/>
              <a:gd name="connsiteX18" fmla="*/ 304612 w 637122"/>
              <a:gd name="connsiteY18" fmla="*/ 1607127 h 1692112"/>
              <a:gd name="connsiteX19" fmla="*/ 344353 w 637122"/>
              <a:gd name="connsiteY19" fmla="*/ 1690254 h 1692112"/>
              <a:gd name="connsiteX20" fmla="*/ 330498 w 637122"/>
              <a:gd name="connsiteY20" fmla="*/ 1662545 h 1692112"/>
              <a:gd name="connsiteX21" fmla="*/ 593734 w 637122"/>
              <a:gd name="connsiteY21" fmla="*/ 1274618 h 1692112"/>
              <a:gd name="connsiteX22" fmla="*/ 637122 w 637122"/>
              <a:gd name="connsiteY22" fmla="*/ 775854 h 1692112"/>
              <a:gd name="connsiteX23" fmla="*/ 547065 w 637122"/>
              <a:gd name="connsiteY23" fmla="*/ 432770 h 1692112"/>
              <a:gd name="connsiteX24" fmla="*/ 471231 w 637122"/>
              <a:gd name="connsiteY24" fmla="*/ 263236 h 1692112"/>
              <a:gd name="connsiteX25" fmla="*/ 378623 w 637122"/>
              <a:gd name="connsiteY25" fmla="*/ 111928 h 1692112"/>
              <a:gd name="connsiteX26" fmla="*/ 275080 w 637122"/>
              <a:gd name="connsiteY26" fmla="*/ 0 h 1692112"/>
              <a:gd name="connsiteX0" fmla="*/ 275080 w 638639"/>
              <a:gd name="connsiteY0" fmla="*/ 0 h 1692112"/>
              <a:gd name="connsiteX1" fmla="*/ 275080 w 638639"/>
              <a:gd name="connsiteY1" fmla="*/ 0 h 1692112"/>
              <a:gd name="connsiteX2" fmla="*/ 207630 w 638639"/>
              <a:gd name="connsiteY2" fmla="*/ 106825 h 1692112"/>
              <a:gd name="connsiteX3" fmla="*/ 167890 w 638639"/>
              <a:gd name="connsiteY3" fmla="*/ 152400 h 1692112"/>
              <a:gd name="connsiteX4" fmla="*/ 122315 w 638639"/>
              <a:gd name="connsiteY4" fmla="*/ 213652 h 1692112"/>
              <a:gd name="connsiteX5" fmla="*/ 94606 w 638639"/>
              <a:gd name="connsiteY5" fmla="*/ 318654 h 1692112"/>
              <a:gd name="connsiteX6" fmla="*/ 84762 w 638639"/>
              <a:gd name="connsiteY6" fmla="*/ 360218 h 1692112"/>
              <a:gd name="connsiteX7" fmla="*/ 50855 w 638639"/>
              <a:gd name="connsiteY7" fmla="*/ 419646 h 1692112"/>
              <a:gd name="connsiteX8" fmla="*/ 31167 w 638639"/>
              <a:gd name="connsiteY8" fmla="*/ 520639 h 1692112"/>
              <a:gd name="connsiteX9" fmla="*/ 1635 w 638639"/>
              <a:gd name="connsiteY9" fmla="*/ 665018 h 1692112"/>
              <a:gd name="connsiteX10" fmla="*/ 20959 w 638639"/>
              <a:gd name="connsiteY10" fmla="*/ 999715 h 1692112"/>
              <a:gd name="connsiteX11" fmla="*/ 43199 w 638639"/>
              <a:gd name="connsiteY11" fmla="*/ 1102531 h 1692112"/>
              <a:gd name="connsiteX12" fmla="*/ 57052 w 638639"/>
              <a:gd name="connsiteY12" fmla="*/ 1161958 h 1692112"/>
              <a:gd name="connsiteX13" fmla="*/ 88772 w 638639"/>
              <a:gd name="connsiteY13" fmla="*/ 1249096 h 1692112"/>
              <a:gd name="connsiteX14" fmla="*/ 110648 w 638639"/>
              <a:gd name="connsiteY14" fmla="*/ 1302327 h 1692112"/>
              <a:gd name="connsiteX15" fmla="*/ 144191 w 638639"/>
              <a:gd name="connsiteY15" fmla="*/ 1355923 h 1692112"/>
              <a:gd name="connsiteX16" fmla="*/ 183567 w 638639"/>
              <a:gd name="connsiteY16" fmla="*/ 1451081 h 1692112"/>
              <a:gd name="connsiteX17" fmla="*/ 235339 w 638639"/>
              <a:gd name="connsiteY17" fmla="*/ 1532021 h 1692112"/>
              <a:gd name="connsiteX18" fmla="*/ 304612 w 638639"/>
              <a:gd name="connsiteY18" fmla="*/ 1607127 h 1692112"/>
              <a:gd name="connsiteX19" fmla="*/ 344353 w 638639"/>
              <a:gd name="connsiteY19" fmla="*/ 1690254 h 1692112"/>
              <a:gd name="connsiteX20" fmla="*/ 330498 w 638639"/>
              <a:gd name="connsiteY20" fmla="*/ 1662545 h 1692112"/>
              <a:gd name="connsiteX21" fmla="*/ 593734 w 638639"/>
              <a:gd name="connsiteY21" fmla="*/ 1274618 h 1692112"/>
              <a:gd name="connsiteX22" fmla="*/ 637122 w 638639"/>
              <a:gd name="connsiteY22" fmla="*/ 775854 h 1692112"/>
              <a:gd name="connsiteX23" fmla="*/ 547065 w 638639"/>
              <a:gd name="connsiteY23" fmla="*/ 432770 h 1692112"/>
              <a:gd name="connsiteX24" fmla="*/ 471231 w 638639"/>
              <a:gd name="connsiteY24" fmla="*/ 263236 h 1692112"/>
              <a:gd name="connsiteX25" fmla="*/ 378623 w 638639"/>
              <a:gd name="connsiteY25" fmla="*/ 111928 h 1692112"/>
              <a:gd name="connsiteX26" fmla="*/ 275080 w 638639"/>
              <a:gd name="connsiteY26" fmla="*/ 0 h 1692112"/>
              <a:gd name="connsiteX0" fmla="*/ 275080 w 638247"/>
              <a:gd name="connsiteY0" fmla="*/ 0 h 1692112"/>
              <a:gd name="connsiteX1" fmla="*/ 275080 w 638247"/>
              <a:gd name="connsiteY1" fmla="*/ 0 h 1692112"/>
              <a:gd name="connsiteX2" fmla="*/ 207630 w 638247"/>
              <a:gd name="connsiteY2" fmla="*/ 106825 h 1692112"/>
              <a:gd name="connsiteX3" fmla="*/ 167890 w 638247"/>
              <a:gd name="connsiteY3" fmla="*/ 152400 h 1692112"/>
              <a:gd name="connsiteX4" fmla="*/ 122315 w 638247"/>
              <a:gd name="connsiteY4" fmla="*/ 213652 h 1692112"/>
              <a:gd name="connsiteX5" fmla="*/ 94606 w 638247"/>
              <a:gd name="connsiteY5" fmla="*/ 318654 h 1692112"/>
              <a:gd name="connsiteX6" fmla="*/ 84762 w 638247"/>
              <a:gd name="connsiteY6" fmla="*/ 360218 h 1692112"/>
              <a:gd name="connsiteX7" fmla="*/ 50855 w 638247"/>
              <a:gd name="connsiteY7" fmla="*/ 419646 h 1692112"/>
              <a:gd name="connsiteX8" fmla="*/ 31167 w 638247"/>
              <a:gd name="connsiteY8" fmla="*/ 520639 h 1692112"/>
              <a:gd name="connsiteX9" fmla="*/ 1635 w 638247"/>
              <a:gd name="connsiteY9" fmla="*/ 665018 h 1692112"/>
              <a:gd name="connsiteX10" fmla="*/ 20959 w 638247"/>
              <a:gd name="connsiteY10" fmla="*/ 999715 h 1692112"/>
              <a:gd name="connsiteX11" fmla="*/ 43199 w 638247"/>
              <a:gd name="connsiteY11" fmla="*/ 1102531 h 1692112"/>
              <a:gd name="connsiteX12" fmla="*/ 57052 w 638247"/>
              <a:gd name="connsiteY12" fmla="*/ 1161958 h 1692112"/>
              <a:gd name="connsiteX13" fmla="*/ 88772 w 638247"/>
              <a:gd name="connsiteY13" fmla="*/ 1249096 h 1692112"/>
              <a:gd name="connsiteX14" fmla="*/ 110648 w 638247"/>
              <a:gd name="connsiteY14" fmla="*/ 1302327 h 1692112"/>
              <a:gd name="connsiteX15" fmla="*/ 144191 w 638247"/>
              <a:gd name="connsiteY15" fmla="*/ 1355923 h 1692112"/>
              <a:gd name="connsiteX16" fmla="*/ 183567 w 638247"/>
              <a:gd name="connsiteY16" fmla="*/ 1451081 h 1692112"/>
              <a:gd name="connsiteX17" fmla="*/ 235339 w 638247"/>
              <a:gd name="connsiteY17" fmla="*/ 1532021 h 1692112"/>
              <a:gd name="connsiteX18" fmla="*/ 304612 w 638247"/>
              <a:gd name="connsiteY18" fmla="*/ 1607127 h 1692112"/>
              <a:gd name="connsiteX19" fmla="*/ 344353 w 638247"/>
              <a:gd name="connsiteY19" fmla="*/ 1690254 h 1692112"/>
              <a:gd name="connsiteX20" fmla="*/ 330498 w 638247"/>
              <a:gd name="connsiteY20" fmla="*/ 1662545 h 1692112"/>
              <a:gd name="connsiteX21" fmla="*/ 577692 w 638247"/>
              <a:gd name="connsiteY21" fmla="*/ 1258576 h 1692112"/>
              <a:gd name="connsiteX22" fmla="*/ 637122 w 638247"/>
              <a:gd name="connsiteY22" fmla="*/ 775854 h 1692112"/>
              <a:gd name="connsiteX23" fmla="*/ 547065 w 638247"/>
              <a:gd name="connsiteY23" fmla="*/ 432770 h 1692112"/>
              <a:gd name="connsiteX24" fmla="*/ 471231 w 638247"/>
              <a:gd name="connsiteY24" fmla="*/ 263236 h 1692112"/>
              <a:gd name="connsiteX25" fmla="*/ 378623 w 638247"/>
              <a:gd name="connsiteY25" fmla="*/ 111928 h 1692112"/>
              <a:gd name="connsiteX26" fmla="*/ 275080 w 638247"/>
              <a:gd name="connsiteY26" fmla="*/ 0 h 1692112"/>
              <a:gd name="connsiteX0" fmla="*/ 275080 w 637472"/>
              <a:gd name="connsiteY0" fmla="*/ 0 h 1692112"/>
              <a:gd name="connsiteX1" fmla="*/ 275080 w 637472"/>
              <a:gd name="connsiteY1" fmla="*/ 0 h 1692112"/>
              <a:gd name="connsiteX2" fmla="*/ 207630 w 637472"/>
              <a:gd name="connsiteY2" fmla="*/ 106825 h 1692112"/>
              <a:gd name="connsiteX3" fmla="*/ 167890 w 637472"/>
              <a:gd name="connsiteY3" fmla="*/ 152400 h 1692112"/>
              <a:gd name="connsiteX4" fmla="*/ 122315 w 637472"/>
              <a:gd name="connsiteY4" fmla="*/ 213652 h 1692112"/>
              <a:gd name="connsiteX5" fmla="*/ 94606 w 637472"/>
              <a:gd name="connsiteY5" fmla="*/ 318654 h 1692112"/>
              <a:gd name="connsiteX6" fmla="*/ 84762 w 637472"/>
              <a:gd name="connsiteY6" fmla="*/ 360218 h 1692112"/>
              <a:gd name="connsiteX7" fmla="*/ 50855 w 637472"/>
              <a:gd name="connsiteY7" fmla="*/ 419646 h 1692112"/>
              <a:gd name="connsiteX8" fmla="*/ 31167 w 637472"/>
              <a:gd name="connsiteY8" fmla="*/ 520639 h 1692112"/>
              <a:gd name="connsiteX9" fmla="*/ 1635 w 637472"/>
              <a:gd name="connsiteY9" fmla="*/ 665018 h 1692112"/>
              <a:gd name="connsiteX10" fmla="*/ 20959 w 637472"/>
              <a:gd name="connsiteY10" fmla="*/ 999715 h 1692112"/>
              <a:gd name="connsiteX11" fmla="*/ 43199 w 637472"/>
              <a:gd name="connsiteY11" fmla="*/ 1102531 h 1692112"/>
              <a:gd name="connsiteX12" fmla="*/ 57052 w 637472"/>
              <a:gd name="connsiteY12" fmla="*/ 1161958 h 1692112"/>
              <a:gd name="connsiteX13" fmla="*/ 88772 w 637472"/>
              <a:gd name="connsiteY13" fmla="*/ 1249096 h 1692112"/>
              <a:gd name="connsiteX14" fmla="*/ 110648 w 637472"/>
              <a:gd name="connsiteY14" fmla="*/ 1302327 h 1692112"/>
              <a:gd name="connsiteX15" fmla="*/ 144191 w 637472"/>
              <a:gd name="connsiteY15" fmla="*/ 1355923 h 1692112"/>
              <a:gd name="connsiteX16" fmla="*/ 183567 w 637472"/>
              <a:gd name="connsiteY16" fmla="*/ 1451081 h 1692112"/>
              <a:gd name="connsiteX17" fmla="*/ 235339 w 637472"/>
              <a:gd name="connsiteY17" fmla="*/ 1532021 h 1692112"/>
              <a:gd name="connsiteX18" fmla="*/ 304612 w 637472"/>
              <a:gd name="connsiteY18" fmla="*/ 1607127 h 1692112"/>
              <a:gd name="connsiteX19" fmla="*/ 344353 w 637472"/>
              <a:gd name="connsiteY19" fmla="*/ 1690254 h 1692112"/>
              <a:gd name="connsiteX20" fmla="*/ 330498 w 637472"/>
              <a:gd name="connsiteY20" fmla="*/ 1662545 h 1692112"/>
              <a:gd name="connsiteX21" fmla="*/ 577692 w 637472"/>
              <a:gd name="connsiteY21" fmla="*/ 1258576 h 1692112"/>
              <a:gd name="connsiteX22" fmla="*/ 575138 w 637472"/>
              <a:gd name="connsiteY22" fmla="*/ 1170707 h 1692112"/>
              <a:gd name="connsiteX23" fmla="*/ 637122 w 637472"/>
              <a:gd name="connsiteY23" fmla="*/ 775854 h 1692112"/>
              <a:gd name="connsiteX24" fmla="*/ 547065 w 637472"/>
              <a:gd name="connsiteY24" fmla="*/ 432770 h 1692112"/>
              <a:gd name="connsiteX25" fmla="*/ 471231 w 637472"/>
              <a:gd name="connsiteY25" fmla="*/ 263236 h 1692112"/>
              <a:gd name="connsiteX26" fmla="*/ 378623 w 637472"/>
              <a:gd name="connsiteY26" fmla="*/ 111928 h 1692112"/>
              <a:gd name="connsiteX27" fmla="*/ 275080 w 637472"/>
              <a:gd name="connsiteY27" fmla="*/ 0 h 1692112"/>
              <a:gd name="connsiteX0" fmla="*/ 275080 w 637472"/>
              <a:gd name="connsiteY0" fmla="*/ 0 h 1692112"/>
              <a:gd name="connsiteX1" fmla="*/ 275080 w 637472"/>
              <a:gd name="connsiteY1" fmla="*/ 0 h 1692112"/>
              <a:gd name="connsiteX2" fmla="*/ 207630 w 637472"/>
              <a:gd name="connsiteY2" fmla="*/ 106825 h 1692112"/>
              <a:gd name="connsiteX3" fmla="*/ 167890 w 637472"/>
              <a:gd name="connsiteY3" fmla="*/ 152400 h 1692112"/>
              <a:gd name="connsiteX4" fmla="*/ 122315 w 637472"/>
              <a:gd name="connsiteY4" fmla="*/ 213652 h 1692112"/>
              <a:gd name="connsiteX5" fmla="*/ 94606 w 637472"/>
              <a:gd name="connsiteY5" fmla="*/ 318654 h 1692112"/>
              <a:gd name="connsiteX6" fmla="*/ 84762 w 637472"/>
              <a:gd name="connsiteY6" fmla="*/ 360218 h 1692112"/>
              <a:gd name="connsiteX7" fmla="*/ 50855 w 637472"/>
              <a:gd name="connsiteY7" fmla="*/ 419646 h 1692112"/>
              <a:gd name="connsiteX8" fmla="*/ 31167 w 637472"/>
              <a:gd name="connsiteY8" fmla="*/ 520639 h 1692112"/>
              <a:gd name="connsiteX9" fmla="*/ 1635 w 637472"/>
              <a:gd name="connsiteY9" fmla="*/ 665018 h 1692112"/>
              <a:gd name="connsiteX10" fmla="*/ 20959 w 637472"/>
              <a:gd name="connsiteY10" fmla="*/ 999715 h 1692112"/>
              <a:gd name="connsiteX11" fmla="*/ 43199 w 637472"/>
              <a:gd name="connsiteY11" fmla="*/ 1102531 h 1692112"/>
              <a:gd name="connsiteX12" fmla="*/ 57052 w 637472"/>
              <a:gd name="connsiteY12" fmla="*/ 1161958 h 1692112"/>
              <a:gd name="connsiteX13" fmla="*/ 88772 w 637472"/>
              <a:gd name="connsiteY13" fmla="*/ 1249096 h 1692112"/>
              <a:gd name="connsiteX14" fmla="*/ 110648 w 637472"/>
              <a:gd name="connsiteY14" fmla="*/ 1302327 h 1692112"/>
              <a:gd name="connsiteX15" fmla="*/ 144191 w 637472"/>
              <a:gd name="connsiteY15" fmla="*/ 1355923 h 1692112"/>
              <a:gd name="connsiteX16" fmla="*/ 183567 w 637472"/>
              <a:gd name="connsiteY16" fmla="*/ 1451081 h 1692112"/>
              <a:gd name="connsiteX17" fmla="*/ 235339 w 637472"/>
              <a:gd name="connsiteY17" fmla="*/ 1532021 h 1692112"/>
              <a:gd name="connsiteX18" fmla="*/ 304612 w 637472"/>
              <a:gd name="connsiteY18" fmla="*/ 1607127 h 1692112"/>
              <a:gd name="connsiteX19" fmla="*/ 344353 w 637472"/>
              <a:gd name="connsiteY19" fmla="*/ 1690254 h 1692112"/>
              <a:gd name="connsiteX20" fmla="*/ 330498 w 637472"/>
              <a:gd name="connsiteY20" fmla="*/ 1662545 h 1692112"/>
              <a:gd name="connsiteX21" fmla="*/ 577692 w 637472"/>
              <a:gd name="connsiteY21" fmla="*/ 1258576 h 1692112"/>
              <a:gd name="connsiteX22" fmla="*/ 575138 w 637472"/>
              <a:gd name="connsiteY22" fmla="*/ 1170707 h 1692112"/>
              <a:gd name="connsiteX23" fmla="*/ 637122 w 637472"/>
              <a:gd name="connsiteY23" fmla="*/ 775854 h 1692112"/>
              <a:gd name="connsiteX24" fmla="*/ 547065 w 637472"/>
              <a:gd name="connsiteY24" fmla="*/ 432770 h 1692112"/>
              <a:gd name="connsiteX25" fmla="*/ 471231 w 637472"/>
              <a:gd name="connsiteY25" fmla="*/ 263236 h 1692112"/>
              <a:gd name="connsiteX26" fmla="*/ 378623 w 637472"/>
              <a:gd name="connsiteY26" fmla="*/ 111928 h 1692112"/>
              <a:gd name="connsiteX27" fmla="*/ 275080 w 637472"/>
              <a:gd name="connsiteY27" fmla="*/ 0 h 1692112"/>
              <a:gd name="connsiteX0" fmla="*/ 275080 w 637472"/>
              <a:gd name="connsiteY0" fmla="*/ 0 h 1692112"/>
              <a:gd name="connsiteX1" fmla="*/ 275080 w 637472"/>
              <a:gd name="connsiteY1" fmla="*/ 0 h 1692112"/>
              <a:gd name="connsiteX2" fmla="*/ 207630 w 637472"/>
              <a:gd name="connsiteY2" fmla="*/ 106825 h 1692112"/>
              <a:gd name="connsiteX3" fmla="*/ 167890 w 637472"/>
              <a:gd name="connsiteY3" fmla="*/ 152400 h 1692112"/>
              <a:gd name="connsiteX4" fmla="*/ 122315 w 637472"/>
              <a:gd name="connsiteY4" fmla="*/ 213652 h 1692112"/>
              <a:gd name="connsiteX5" fmla="*/ 94606 w 637472"/>
              <a:gd name="connsiteY5" fmla="*/ 318654 h 1692112"/>
              <a:gd name="connsiteX6" fmla="*/ 84762 w 637472"/>
              <a:gd name="connsiteY6" fmla="*/ 360218 h 1692112"/>
              <a:gd name="connsiteX7" fmla="*/ 50855 w 637472"/>
              <a:gd name="connsiteY7" fmla="*/ 419646 h 1692112"/>
              <a:gd name="connsiteX8" fmla="*/ 31167 w 637472"/>
              <a:gd name="connsiteY8" fmla="*/ 520639 h 1692112"/>
              <a:gd name="connsiteX9" fmla="*/ 1635 w 637472"/>
              <a:gd name="connsiteY9" fmla="*/ 665018 h 1692112"/>
              <a:gd name="connsiteX10" fmla="*/ 20959 w 637472"/>
              <a:gd name="connsiteY10" fmla="*/ 999715 h 1692112"/>
              <a:gd name="connsiteX11" fmla="*/ 43199 w 637472"/>
              <a:gd name="connsiteY11" fmla="*/ 1102531 h 1692112"/>
              <a:gd name="connsiteX12" fmla="*/ 57052 w 637472"/>
              <a:gd name="connsiteY12" fmla="*/ 1161958 h 1692112"/>
              <a:gd name="connsiteX13" fmla="*/ 88772 w 637472"/>
              <a:gd name="connsiteY13" fmla="*/ 1249096 h 1692112"/>
              <a:gd name="connsiteX14" fmla="*/ 110648 w 637472"/>
              <a:gd name="connsiteY14" fmla="*/ 1302327 h 1692112"/>
              <a:gd name="connsiteX15" fmla="*/ 144191 w 637472"/>
              <a:gd name="connsiteY15" fmla="*/ 1355923 h 1692112"/>
              <a:gd name="connsiteX16" fmla="*/ 183567 w 637472"/>
              <a:gd name="connsiteY16" fmla="*/ 1451081 h 1692112"/>
              <a:gd name="connsiteX17" fmla="*/ 235339 w 637472"/>
              <a:gd name="connsiteY17" fmla="*/ 1532021 h 1692112"/>
              <a:gd name="connsiteX18" fmla="*/ 304612 w 637472"/>
              <a:gd name="connsiteY18" fmla="*/ 1607127 h 1692112"/>
              <a:gd name="connsiteX19" fmla="*/ 344353 w 637472"/>
              <a:gd name="connsiteY19" fmla="*/ 1690254 h 1692112"/>
              <a:gd name="connsiteX20" fmla="*/ 330498 w 637472"/>
              <a:gd name="connsiteY20" fmla="*/ 1662545 h 1692112"/>
              <a:gd name="connsiteX21" fmla="*/ 541597 w 637472"/>
              <a:gd name="connsiteY21" fmla="*/ 1302692 h 1692112"/>
              <a:gd name="connsiteX22" fmla="*/ 575138 w 637472"/>
              <a:gd name="connsiteY22" fmla="*/ 1170707 h 1692112"/>
              <a:gd name="connsiteX23" fmla="*/ 637122 w 637472"/>
              <a:gd name="connsiteY23" fmla="*/ 775854 h 1692112"/>
              <a:gd name="connsiteX24" fmla="*/ 547065 w 637472"/>
              <a:gd name="connsiteY24" fmla="*/ 432770 h 1692112"/>
              <a:gd name="connsiteX25" fmla="*/ 471231 w 637472"/>
              <a:gd name="connsiteY25" fmla="*/ 263236 h 1692112"/>
              <a:gd name="connsiteX26" fmla="*/ 378623 w 637472"/>
              <a:gd name="connsiteY26" fmla="*/ 111928 h 1692112"/>
              <a:gd name="connsiteX27" fmla="*/ 275080 w 637472"/>
              <a:gd name="connsiteY27" fmla="*/ 0 h 1692112"/>
              <a:gd name="connsiteX0" fmla="*/ 275080 w 637472"/>
              <a:gd name="connsiteY0" fmla="*/ 0 h 1692112"/>
              <a:gd name="connsiteX1" fmla="*/ 275080 w 637472"/>
              <a:gd name="connsiteY1" fmla="*/ 0 h 1692112"/>
              <a:gd name="connsiteX2" fmla="*/ 207630 w 637472"/>
              <a:gd name="connsiteY2" fmla="*/ 106825 h 1692112"/>
              <a:gd name="connsiteX3" fmla="*/ 167890 w 637472"/>
              <a:gd name="connsiteY3" fmla="*/ 152400 h 1692112"/>
              <a:gd name="connsiteX4" fmla="*/ 122315 w 637472"/>
              <a:gd name="connsiteY4" fmla="*/ 213652 h 1692112"/>
              <a:gd name="connsiteX5" fmla="*/ 94606 w 637472"/>
              <a:gd name="connsiteY5" fmla="*/ 318654 h 1692112"/>
              <a:gd name="connsiteX6" fmla="*/ 84762 w 637472"/>
              <a:gd name="connsiteY6" fmla="*/ 360218 h 1692112"/>
              <a:gd name="connsiteX7" fmla="*/ 50855 w 637472"/>
              <a:gd name="connsiteY7" fmla="*/ 419646 h 1692112"/>
              <a:gd name="connsiteX8" fmla="*/ 31167 w 637472"/>
              <a:gd name="connsiteY8" fmla="*/ 520639 h 1692112"/>
              <a:gd name="connsiteX9" fmla="*/ 1635 w 637472"/>
              <a:gd name="connsiteY9" fmla="*/ 665018 h 1692112"/>
              <a:gd name="connsiteX10" fmla="*/ 20959 w 637472"/>
              <a:gd name="connsiteY10" fmla="*/ 999715 h 1692112"/>
              <a:gd name="connsiteX11" fmla="*/ 43199 w 637472"/>
              <a:gd name="connsiteY11" fmla="*/ 1102531 h 1692112"/>
              <a:gd name="connsiteX12" fmla="*/ 57052 w 637472"/>
              <a:gd name="connsiteY12" fmla="*/ 1161958 h 1692112"/>
              <a:gd name="connsiteX13" fmla="*/ 88772 w 637472"/>
              <a:gd name="connsiteY13" fmla="*/ 1249096 h 1692112"/>
              <a:gd name="connsiteX14" fmla="*/ 110648 w 637472"/>
              <a:gd name="connsiteY14" fmla="*/ 1302327 h 1692112"/>
              <a:gd name="connsiteX15" fmla="*/ 144191 w 637472"/>
              <a:gd name="connsiteY15" fmla="*/ 1355923 h 1692112"/>
              <a:gd name="connsiteX16" fmla="*/ 183567 w 637472"/>
              <a:gd name="connsiteY16" fmla="*/ 1451081 h 1692112"/>
              <a:gd name="connsiteX17" fmla="*/ 235339 w 637472"/>
              <a:gd name="connsiteY17" fmla="*/ 1532021 h 1692112"/>
              <a:gd name="connsiteX18" fmla="*/ 304612 w 637472"/>
              <a:gd name="connsiteY18" fmla="*/ 1607127 h 1692112"/>
              <a:gd name="connsiteX19" fmla="*/ 344353 w 637472"/>
              <a:gd name="connsiteY19" fmla="*/ 1690254 h 1692112"/>
              <a:gd name="connsiteX20" fmla="*/ 330498 w 637472"/>
              <a:gd name="connsiteY20" fmla="*/ 1662545 h 1692112"/>
              <a:gd name="connsiteX21" fmla="*/ 541597 w 637472"/>
              <a:gd name="connsiteY21" fmla="*/ 1302692 h 1692112"/>
              <a:gd name="connsiteX22" fmla="*/ 575138 w 637472"/>
              <a:gd name="connsiteY22" fmla="*/ 1170707 h 1692112"/>
              <a:gd name="connsiteX23" fmla="*/ 637122 w 637472"/>
              <a:gd name="connsiteY23" fmla="*/ 775854 h 1692112"/>
              <a:gd name="connsiteX24" fmla="*/ 547065 w 637472"/>
              <a:gd name="connsiteY24" fmla="*/ 432770 h 1692112"/>
              <a:gd name="connsiteX25" fmla="*/ 471231 w 637472"/>
              <a:gd name="connsiteY25" fmla="*/ 263236 h 1692112"/>
              <a:gd name="connsiteX26" fmla="*/ 378623 w 637472"/>
              <a:gd name="connsiteY26" fmla="*/ 111928 h 1692112"/>
              <a:gd name="connsiteX27" fmla="*/ 275080 w 637472"/>
              <a:gd name="connsiteY27" fmla="*/ 0 h 1692112"/>
              <a:gd name="connsiteX0" fmla="*/ 275080 w 637558"/>
              <a:gd name="connsiteY0" fmla="*/ 0 h 1692112"/>
              <a:gd name="connsiteX1" fmla="*/ 275080 w 637558"/>
              <a:gd name="connsiteY1" fmla="*/ 0 h 1692112"/>
              <a:gd name="connsiteX2" fmla="*/ 207630 w 637558"/>
              <a:gd name="connsiteY2" fmla="*/ 106825 h 1692112"/>
              <a:gd name="connsiteX3" fmla="*/ 167890 w 637558"/>
              <a:gd name="connsiteY3" fmla="*/ 152400 h 1692112"/>
              <a:gd name="connsiteX4" fmla="*/ 122315 w 637558"/>
              <a:gd name="connsiteY4" fmla="*/ 213652 h 1692112"/>
              <a:gd name="connsiteX5" fmla="*/ 94606 w 637558"/>
              <a:gd name="connsiteY5" fmla="*/ 318654 h 1692112"/>
              <a:gd name="connsiteX6" fmla="*/ 84762 w 637558"/>
              <a:gd name="connsiteY6" fmla="*/ 360218 h 1692112"/>
              <a:gd name="connsiteX7" fmla="*/ 50855 w 637558"/>
              <a:gd name="connsiteY7" fmla="*/ 419646 h 1692112"/>
              <a:gd name="connsiteX8" fmla="*/ 31167 w 637558"/>
              <a:gd name="connsiteY8" fmla="*/ 520639 h 1692112"/>
              <a:gd name="connsiteX9" fmla="*/ 1635 w 637558"/>
              <a:gd name="connsiteY9" fmla="*/ 665018 h 1692112"/>
              <a:gd name="connsiteX10" fmla="*/ 20959 w 637558"/>
              <a:gd name="connsiteY10" fmla="*/ 999715 h 1692112"/>
              <a:gd name="connsiteX11" fmla="*/ 43199 w 637558"/>
              <a:gd name="connsiteY11" fmla="*/ 1102531 h 1692112"/>
              <a:gd name="connsiteX12" fmla="*/ 57052 w 637558"/>
              <a:gd name="connsiteY12" fmla="*/ 1161958 h 1692112"/>
              <a:gd name="connsiteX13" fmla="*/ 88772 w 637558"/>
              <a:gd name="connsiteY13" fmla="*/ 1249096 h 1692112"/>
              <a:gd name="connsiteX14" fmla="*/ 110648 w 637558"/>
              <a:gd name="connsiteY14" fmla="*/ 1302327 h 1692112"/>
              <a:gd name="connsiteX15" fmla="*/ 144191 w 637558"/>
              <a:gd name="connsiteY15" fmla="*/ 1355923 h 1692112"/>
              <a:gd name="connsiteX16" fmla="*/ 183567 w 637558"/>
              <a:gd name="connsiteY16" fmla="*/ 1451081 h 1692112"/>
              <a:gd name="connsiteX17" fmla="*/ 235339 w 637558"/>
              <a:gd name="connsiteY17" fmla="*/ 1532021 h 1692112"/>
              <a:gd name="connsiteX18" fmla="*/ 304612 w 637558"/>
              <a:gd name="connsiteY18" fmla="*/ 1607127 h 1692112"/>
              <a:gd name="connsiteX19" fmla="*/ 344353 w 637558"/>
              <a:gd name="connsiteY19" fmla="*/ 1690254 h 1692112"/>
              <a:gd name="connsiteX20" fmla="*/ 330498 w 637558"/>
              <a:gd name="connsiteY20" fmla="*/ 1662545 h 1692112"/>
              <a:gd name="connsiteX21" fmla="*/ 541597 w 637558"/>
              <a:gd name="connsiteY21" fmla="*/ 1302692 h 1692112"/>
              <a:gd name="connsiteX22" fmla="*/ 587169 w 637558"/>
              <a:gd name="connsiteY22" fmla="*/ 1170707 h 1692112"/>
              <a:gd name="connsiteX23" fmla="*/ 637122 w 637558"/>
              <a:gd name="connsiteY23" fmla="*/ 775854 h 1692112"/>
              <a:gd name="connsiteX24" fmla="*/ 547065 w 637558"/>
              <a:gd name="connsiteY24" fmla="*/ 432770 h 1692112"/>
              <a:gd name="connsiteX25" fmla="*/ 471231 w 637558"/>
              <a:gd name="connsiteY25" fmla="*/ 263236 h 1692112"/>
              <a:gd name="connsiteX26" fmla="*/ 378623 w 637558"/>
              <a:gd name="connsiteY26" fmla="*/ 111928 h 1692112"/>
              <a:gd name="connsiteX27" fmla="*/ 275080 w 637558"/>
              <a:gd name="connsiteY27" fmla="*/ 0 h 1692112"/>
              <a:gd name="connsiteX0" fmla="*/ 275080 w 637693"/>
              <a:gd name="connsiteY0" fmla="*/ 0 h 1692112"/>
              <a:gd name="connsiteX1" fmla="*/ 275080 w 637693"/>
              <a:gd name="connsiteY1" fmla="*/ 0 h 1692112"/>
              <a:gd name="connsiteX2" fmla="*/ 207630 w 637693"/>
              <a:gd name="connsiteY2" fmla="*/ 106825 h 1692112"/>
              <a:gd name="connsiteX3" fmla="*/ 167890 w 637693"/>
              <a:gd name="connsiteY3" fmla="*/ 152400 h 1692112"/>
              <a:gd name="connsiteX4" fmla="*/ 122315 w 637693"/>
              <a:gd name="connsiteY4" fmla="*/ 213652 h 1692112"/>
              <a:gd name="connsiteX5" fmla="*/ 94606 w 637693"/>
              <a:gd name="connsiteY5" fmla="*/ 318654 h 1692112"/>
              <a:gd name="connsiteX6" fmla="*/ 84762 w 637693"/>
              <a:gd name="connsiteY6" fmla="*/ 360218 h 1692112"/>
              <a:gd name="connsiteX7" fmla="*/ 50855 w 637693"/>
              <a:gd name="connsiteY7" fmla="*/ 419646 h 1692112"/>
              <a:gd name="connsiteX8" fmla="*/ 31167 w 637693"/>
              <a:gd name="connsiteY8" fmla="*/ 520639 h 1692112"/>
              <a:gd name="connsiteX9" fmla="*/ 1635 w 637693"/>
              <a:gd name="connsiteY9" fmla="*/ 665018 h 1692112"/>
              <a:gd name="connsiteX10" fmla="*/ 20959 w 637693"/>
              <a:gd name="connsiteY10" fmla="*/ 999715 h 1692112"/>
              <a:gd name="connsiteX11" fmla="*/ 43199 w 637693"/>
              <a:gd name="connsiteY11" fmla="*/ 1102531 h 1692112"/>
              <a:gd name="connsiteX12" fmla="*/ 57052 w 637693"/>
              <a:gd name="connsiteY12" fmla="*/ 1161958 h 1692112"/>
              <a:gd name="connsiteX13" fmla="*/ 88772 w 637693"/>
              <a:gd name="connsiteY13" fmla="*/ 1249096 h 1692112"/>
              <a:gd name="connsiteX14" fmla="*/ 110648 w 637693"/>
              <a:gd name="connsiteY14" fmla="*/ 1302327 h 1692112"/>
              <a:gd name="connsiteX15" fmla="*/ 144191 w 637693"/>
              <a:gd name="connsiteY15" fmla="*/ 1355923 h 1692112"/>
              <a:gd name="connsiteX16" fmla="*/ 183567 w 637693"/>
              <a:gd name="connsiteY16" fmla="*/ 1451081 h 1692112"/>
              <a:gd name="connsiteX17" fmla="*/ 235339 w 637693"/>
              <a:gd name="connsiteY17" fmla="*/ 1532021 h 1692112"/>
              <a:gd name="connsiteX18" fmla="*/ 304612 w 637693"/>
              <a:gd name="connsiteY18" fmla="*/ 1607127 h 1692112"/>
              <a:gd name="connsiteX19" fmla="*/ 344353 w 637693"/>
              <a:gd name="connsiteY19" fmla="*/ 1690254 h 1692112"/>
              <a:gd name="connsiteX20" fmla="*/ 330498 w 637693"/>
              <a:gd name="connsiteY20" fmla="*/ 1662545 h 1692112"/>
              <a:gd name="connsiteX21" fmla="*/ 541597 w 637693"/>
              <a:gd name="connsiteY21" fmla="*/ 1302692 h 1692112"/>
              <a:gd name="connsiteX22" fmla="*/ 587169 w 637693"/>
              <a:gd name="connsiteY22" fmla="*/ 1170707 h 1692112"/>
              <a:gd name="connsiteX23" fmla="*/ 637122 w 637693"/>
              <a:gd name="connsiteY23" fmla="*/ 775854 h 1692112"/>
              <a:gd name="connsiteX24" fmla="*/ 547065 w 637693"/>
              <a:gd name="connsiteY24" fmla="*/ 432770 h 1692112"/>
              <a:gd name="connsiteX25" fmla="*/ 471231 w 637693"/>
              <a:gd name="connsiteY25" fmla="*/ 263236 h 1692112"/>
              <a:gd name="connsiteX26" fmla="*/ 378623 w 637693"/>
              <a:gd name="connsiteY26" fmla="*/ 111928 h 1692112"/>
              <a:gd name="connsiteX27" fmla="*/ 275080 w 637693"/>
              <a:gd name="connsiteY27" fmla="*/ 0 h 1692112"/>
              <a:gd name="connsiteX0" fmla="*/ 275080 w 637760"/>
              <a:gd name="connsiteY0" fmla="*/ 0 h 1692112"/>
              <a:gd name="connsiteX1" fmla="*/ 275080 w 637760"/>
              <a:gd name="connsiteY1" fmla="*/ 0 h 1692112"/>
              <a:gd name="connsiteX2" fmla="*/ 207630 w 637760"/>
              <a:gd name="connsiteY2" fmla="*/ 106825 h 1692112"/>
              <a:gd name="connsiteX3" fmla="*/ 167890 w 637760"/>
              <a:gd name="connsiteY3" fmla="*/ 152400 h 1692112"/>
              <a:gd name="connsiteX4" fmla="*/ 122315 w 637760"/>
              <a:gd name="connsiteY4" fmla="*/ 213652 h 1692112"/>
              <a:gd name="connsiteX5" fmla="*/ 94606 w 637760"/>
              <a:gd name="connsiteY5" fmla="*/ 318654 h 1692112"/>
              <a:gd name="connsiteX6" fmla="*/ 84762 w 637760"/>
              <a:gd name="connsiteY6" fmla="*/ 360218 h 1692112"/>
              <a:gd name="connsiteX7" fmla="*/ 50855 w 637760"/>
              <a:gd name="connsiteY7" fmla="*/ 419646 h 1692112"/>
              <a:gd name="connsiteX8" fmla="*/ 31167 w 637760"/>
              <a:gd name="connsiteY8" fmla="*/ 520639 h 1692112"/>
              <a:gd name="connsiteX9" fmla="*/ 1635 w 637760"/>
              <a:gd name="connsiteY9" fmla="*/ 665018 h 1692112"/>
              <a:gd name="connsiteX10" fmla="*/ 20959 w 637760"/>
              <a:gd name="connsiteY10" fmla="*/ 999715 h 1692112"/>
              <a:gd name="connsiteX11" fmla="*/ 43199 w 637760"/>
              <a:gd name="connsiteY11" fmla="*/ 1102531 h 1692112"/>
              <a:gd name="connsiteX12" fmla="*/ 57052 w 637760"/>
              <a:gd name="connsiteY12" fmla="*/ 1161958 h 1692112"/>
              <a:gd name="connsiteX13" fmla="*/ 88772 w 637760"/>
              <a:gd name="connsiteY13" fmla="*/ 1249096 h 1692112"/>
              <a:gd name="connsiteX14" fmla="*/ 110648 w 637760"/>
              <a:gd name="connsiteY14" fmla="*/ 1302327 h 1692112"/>
              <a:gd name="connsiteX15" fmla="*/ 144191 w 637760"/>
              <a:gd name="connsiteY15" fmla="*/ 1355923 h 1692112"/>
              <a:gd name="connsiteX16" fmla="*/ 183567 w 637760"/>
              <a:gd name="connsiteY16" fmla="*/ 1451081 h 1692112"/>
              <a:gd name="connsiteX17" fmla="*/ 235339 w 637760"/>
              <a:gd name="connsiteY17" fmla="*/ 1532021 h 1692112"/>
              <a:gd name="connsiteX18" fmla="*/ 304612 w 637760"/>
              <a:gd name="connsiteY18" fmla="*/ 1607127 h 1692112"/>
              <a:gd name="connsiteX19" fmla="*/ 344353 w 637760"/>
              <a:gd name="connsiteY19" fmla="*/ 1690254 h 1692112"/>
              <a:gd name="connsiteX20" fmla="*/ 330498 w 637760"/>
              <a:gd name="connsiteY20" fmla="*/ 1662545 h 1692112"/>
              <a:gd name="connsiteX21" fmla="*/ 541597 w 637760"/>
              <a:gd name="connsiteY21" fmla="*/ 1302692 h 1692112"/>
              <a:gd name="connsiteX22" fmla="*/ 591180 w 637760"/>
              <a:gd name="connsiteY22" fmla="*/ 1170707 h 1692112"/>
              <a:gd name="connsiteX23" fmla="*/ 637122 w 637760"/>
              <a:gd name="connsiteY23" fmla="*/ 775854 h 1692112"/>
              <a:gd name="connsiteX24" fmla="*/ 547065 w 637760"/>
              <a:gd name="connsiteY24" fmla="*/ 432770 h 1692112"/>
              <a:gd name="connsiteX25" fmla="*/ 471231 w 637760"/>
              <a:gd name="connsiteY25" fmla="*/ 263236 h 1692112"/>
              <a:gd name="connsiteX26" fmla="*/ 378623 w 637760"/>
              <a:gd name="connsiteY26" fmla="*/ 111928 h 1692112"/>
              <a:gd name="connsiteX27" fmla="*/ 275080 w 637760"/>
              <a:gd name="connsiteY27" fmla="*/ 0 h 1692112"/>
              <a:gd name="connsiteX0" fmla="*/ 275080 w 637760"/>
              <a:gd name="connsiteY0" fmla="*/ 0 h 1692112"/>
              <a:gd name="connsiteX1" fmla="*/ 275080 w 637760"/>
              <a:gd name="connsiteY1" fmla="*/ 0 h 1692112"/>
              <a:gd name="connsiteX2" fmla="*/ 207630 w 637760"/>
              <a:gd name="connsiteY2" fmla="*/ 106825 h 1692112"/>
              <a:gd name="connsiteX3" fmla="*/ 167890 w 637760"/>
              <a:gd name="connsiteY3" fmla="*/ 152400 h 1692112"/>
              <a:gd name="connsiteX4" fmla="*/ 122315 w 637760"/>
              <a:gd name="connsiteY4" fmla="*/ 213652 h 1692112"/>
              <a:gd name="connsiteX5" fmla="*/ 94606 w 637760"/>
              <a:gd name="connsiteY5" fmla="*/ 318654 h 1692112"/>
              <a:gd name="connsiteX6" fmla="*/ 84762 w 637760"/>
              <a:gd name="connsiteY6" fmla="*/ 360218 h 1692112"/>
              <a:gd name="connsiteX7" fmla="*/ 50855 w 637760"/>
              <a:gd name="connsiteY7" fmla="*/ 419646 h 1692112"/>
              <a:gd name="connsiteX8" fmla="*/ 31167 w 637760"/>
              <a:gd name="connsiteY8" fmla="*/ 520639 h 1692112"/>
              <a:gd name="connsiteX9" fmla="*/ 1635 w 637760"/>
              <a:gd name="connsiteY9" fmla="*/ 665018 h 1692112"/>
              <a:gd name="connsiteX10" fmla="*/ 20959 w 637760"/>
              <a:gd name="connsiteY10" fmla="*/ 999715 h 1692112"/>
              <a:gd name="connsiteX11" fmla="*/ 43199 w 637760"/>
              <a:gd name="connsiteY11" fmla="*/ 1102531 h 1692112"/>
              <a:gd name="connsiteX12" fmla="*/ 57052 w 637760"/>
              <a:gd name="connsiteY12" fmla="*/ 1161958 h 1692112"/>
              <a:gd name="connsiteX13" fmla="*/ 88772 w 637760"/>
              <a:gd name="connsiteY13" fmla="*/ 1249096 h 1692112"/>
              <a:gd name="connsiteX14" fmla="*/ 110648 w 637760"/>
              <a:gd name="connsiteY14" fmla="*/ 1302327 h 1692112"/>
              <a:gd name="connsiteX15" fmla="*/ 144191 w 637760"/>
              <a:gd name="connsiteY15" fmla="*/ 1355923 h 1692112"/>
              <a:gd name="connsiteX16" fmla="*/ 183567 w 637760"/>
              <a:gd name="connsiteY16" fmla="*/ 1451081 h 1692112"/>
              <a:gd name="connsiteX17" fmla="*/ 235339 w 637760"/>
              <a:gd name="connsiteY17" fmla="*/ 1532021 h 1692112"/>
              <a:gd name="connsiteX18" fmla="*/ 304612 w 637760"/>
              <a:gd name="connsiteY18" fmla="*/ 1607127 h 1692112"/>
              <a:gd name="connsiteX19" fmla="*/ 344353 w 637760"/>
              <a:gd name="connsiteY19" fmla="*/ 1690254 h 1692112"/>
              <a:gd name="connsiteX20" fmla="*/ 330498 w 637760"/>
              <a:gd name="connsiteY20" fmla="*/ 1662545 h 1692112"/>
              <a:gd name="connsiteX21" fmla="*/ 541597 w 637760"/>
              <a:gd name="connsiteY21" fmla="*/ 1302692 h 1692112"/>
              <a:gd name="connsiteX22" fmla="*/ 591180 w 637760"/>
              <a:gd name="connsiteY22" fmla="*/ 1170707 h 1692112"/>
              <a:gd name="connsiteX23" fmla="*/ 637122 w 637760"/>
              <a:gd name="connsiteY23" fmla="*/ 775854 h 1692112"/>
              <a:gd name="connsiteX24" fmla="*/ 547065 w 637760"/>
              <a:gd name="connsiteY24" fmla="*/ 432770 h 1692112"/>
              <a:gd name="connsiteX25" fmla="*/ 471231 w 637760"/>
              <a:gd name="connsiteY25" fmla="*/ 263236 h 1692112"/>
              <a:gd name="connsiteX26" fmla="*/ 378623 w 637760"/>
              <a:gd name="connsiteY26" fmla="*/ 111928 h 1692112"/>
              <a:gd name="connsiteX27" fmla="*/ 275080 w 637760"/>
              <a:gd name="connsiteY27" fmla="*/ 0 h 1692112"/>
              <a:gd name="connsiteX0" fmla="*/ 275080 w 637760"/>
              <a:gd name="connsiteY0" fmla="*/ 0 h 1692112"/>
              <a:gd name="connsiteX1" fmla="*/ 275080 w 637760"/>
              <a:gd name="connsiteY1" fmla="*/ 0 h 1692112"/>
              <a:gd name="connsiteX2" fmla="*/ 207630 w 637760"/>
              <a:gd name="connsiteY2" fmla="*/ 106825 h 1692112"/>
              <a:gd name="connsiteX3" fmla="*/ 167890 w 637760"/>
              <a:gd name="connsiteY3" fmla="*/ 152400 h 1692112"/>
              <a:gd name="connsiteX4" fmla="*/ 122315 w 637760"/>
              <a:gd name="connsiteY4" fmla="*/ 213652 h 1692112"/>
              <a:gd name="connsiteX5" fmla="*/ 94606 w 637760"/>
              <a:gd name="connsiteY5" fmla="*/ 318654 h 1692112"/>
              <a:gd name="connsiteX6" fmla="*/ 84762 w 637760"/>
              <a:gd name="connsiteY6" fmla="*/ 360218 h 1692112"/>
              <a:gd name="connsiteX7" fmla="*/ 50855 w 637760"/>
              <a:gd name="connsiteY7" fmla="*/ 419646 h 1692112"/>
              <a:gd name="connsiteX8" fmla="*/ 31167 w 637760"/>
              <a:gd name="connsiteY8" fmla="*/ 520639 h 1692112"/>
              <a:gd name="connsiteX9" fmla="*/ 17674 w 637760"/>
              <a:gd name="connsiteY9" fmla="*/ 585170 h 1692112"/>
              <a:gd name="connsiteX10" fmla="*/ 1635 w 637760"/>
              <a:gd name="connsiteY10" fmla="*/ 665018 h 1692112"/>
              <a:gd name="connsiteX11" fmla="*/ 20959 w 637760"/>
              <a:gd name="connsiteY11" fmla="*/ 999715 h 1692112"/>
              <a:gd name="connsiteX12" fmla="*/ 43199 w 637760"/>
              <a:gd name="connsiteY12" fmla="*/ 1102531 h 1692112"/>
              <a:gd name="connsiteX13" fmla="*/ 57052 w 637760"/>
              <a:gd name="connsiteY13" fmla="*/ 1161958 h 1692112"/>
              <a:gd name="connsiteX14" fmla="*/ 88772 w 637760"/>
              <a:gd name="connsiteY14" fmla="*/ 1249096 h 1692112"/>
              <a:gd name="connsiteX15" fmla="*/ 110648 w 637760"/>
              <a:gd name="connsiteY15" fmla="*/ 1302327 h 1692112"/>
              <a:gd name="connsiteX16" fmla="*/ 144191 w 637760"/>
              <a:gd name="connsiteY16" fmla="*/ 1355923 h 1692112"/>
              <a:gd name="connsiteX17" fmla="*/ 183567 w 637760"/>
              <a:gd name="connsiteY17" fmla="*/ 1451081 h 1692112"/>
              <a:gd name="connsiteX18" fmla="*/ 235339 w 637760"/>
              <a:gd name="connsiteY18" fmla="*/ 1532021 h 1692112"/>
              <a:gd name="connsiteX19" fmla="*/ 304612 w 637760"/>
              <a:gd name="connsiteY19" fmla="*/ 1607127 h 1692112"/>
              <a:gd name="connsiteX20" fmla="*/ 344353 w 637760"/>
              <a:gd name="connsiteY20" fmla="*/ 1690254 h 1692112"/>
              <a:gd name="connsiteX21" fmla="*/ 330498 w 637760"/>
              <a:gd name="connsiteY21" fmla="*/ 1662545 h 1692112"/>
              <a:gd name="connsiteX22" fmla="*/ 541597 w 637760"/>
              <a:gd name="connsiteY22" fmla="*/ 1302692 h 1692112"/>
              <a:gd name="connsiteX23" fmla="*/ 591180 w 637760"/>
              <a:gd name="connsiteY23" fmla="*/ 1170707 h 1692112"/>
              <a:gd name="connsiteX24" fmla="*/ 637122 w 637760"/>
              <a:gd name="connsiteY24" fmla="*/ 775854 h 1692112"/>
              <a:gd name="connsiteX25" fmla="*/ 547065 w 637760"/>
              <a:gd name="connsiteY25" fmla="*/ 432770 h 1692112"/>
              <a:gd name="connsiteX26" fmla="*/ 471231 w 637760"/>
              <a:gd name="connsiteY26" fmla="*/ 263236 h 1692112"/>
              <a:gd name="connsiteX27" fmla="*/ 378623 w 637760"/>
              <a:gd name="connsiteY27" fmla="*/ 111928 h 1692112"/>
              <a:gd name="connsiteX28" fmla="*/ 275080 w 637760"/>
              <a:gd name="connsiteY28" fmla="*/ 0 h 1692112"/>
              <a:gd name="connsiteX0" fmla="*/ 275080 w 637760"/>
              <a:gd name="connsiteY0" fmla="*/ 0 h 1692112"/>
              <a:gd name="connsiteX1" fmla="*/ 275080 w 637760"/>
              <a:gd name="connsiteY1" fmla="*/ 0 h 1692112"/>
              <a:gd name="connsiteX2" fmla="*/ 207630 w 637760"/>
              <a:gd name="connsiteY2" fmla="*/ 106825 h 1692112"/>
              <a:gd name="connsiteX3" fmla="*/ 167890 w 637760"/>
              <a:gd name="connsiteY3" fmla="*/ 152400 h 1692112"/>
              <a:gd name="connsiteX4" fmla="*/ 122315 w 637760"/>
              <a:gd name="connsiteY4" fmla="*/ 213652 h 1692112"/>
              <a:gd name="connsiteX5" fmla="*/ 94606 w 637760"/>
              <a:gd name="connsiteY5" fmla="*/ 318654 h 1692112"/>
              <a:gd name="connsiteX6" fmla="*/ 68720 w 637760"/>
              <a:gd name="connsiteY6" fmla="*/ 352197 h 1692112"/>
              <a:gd name="connsiteX7" fmla="*/ 50855 w 637760"/>
              <a:gd name="connsiteY7" fmla="*/ 419646 h 1692112"/>
              <a:gd name="connsiteX8" fmla="*/ 31167 w 637760"/>
              <a:gd name="connsiteY8" fmla="*/ 520639 h 1692112"/>
              <a:gd name="connsiteX9" fmla="*/ 17674 w 637760"/>
              <a:gd name="connsiteY9" fmla="*/ 585170 h 1692112"/>
              <a:gd name="connsiteX10" fmla="*/ 1635 w 637760"/>
              <a:gd name="connsiteY10" fmla="*/ 665018 h 1692112"/>
              <a:gd name="connsiteX11" fmla="*/ 20959 w 637760"/>
              <a:gd name="connsiteY11" fmla="*/ 999715 h 1692112"/>
              <a:gd name="connsiteX12" fmla="*/ 43199 w 637760"/>
              <a:gd name="connsiteY12" fmla="*/ 1102531 h 1692112"/>
              <a:gd name="connsiteX13" fmla="*/ 57052 w 637760"/>
              <a:gd name="connsiteY13" fmla="*/ 1161958 h 1692112"/>
              <a:gd name="connsiteX14" fmla="*/ 88772 w 637760"/>
              <a:gd name="connsiteY14" fmla="*/ 1249096 h 1692112"/>
              <a:gd name="connsiteX15" fmla="*/ 110648 w 637760"/>
              <a:gd name="connsiteY15" fmla="*/ 1302327 h 1692112"/>
              <a:gd name="connsiteX16" fmla="*/ 144191 w 637760"/>
              <a:gd name="connsiteY16" fmla="*/ 1355923 h 1692112"/>
              <a:gd name="connsiteX17" fmla="*/ 183567 w 637760"/>
              <a:gd name="connsiteY17" fmla="*/ 1451081 h 1692112"/>
              <a:gd name="connsiteX18" fmla="*/ 235339 w 637760"/>
              <a:gd name="connsiteY18" fmla="*/ 1532021 h 1692112"/>
              <a:gd name="connsiteX19" fmla="*/ 304612 w 637760"/>
              <a:gd name="connsiteY19" fmla="*/ 1607127 h 1692112"/>
              <a:gd name="connsiteX20" fmla="*/ 344353 w 637760"/>
              <a:gd name="connsiteY20" fmla="*/ 1690254 h 1692112"/>
              <a:gd name="connsiteX21" fmla="*/ 330498 w 637760"/>
              <a:gd name="connsiteY21" fmla="*/ 1662545 h 1692112"/>
              <a:gd name="connsiteX22" fmla="*/ 541597 w 637760"/>
              <a:gd name="connsiteY22" fmla="*/ 1302692 h 1692112"/>
              <a:gd name="connsiteX23" fmla="*/ 591180 w 637760"/>
              <a:gd name="connsiteY23" fmla="*/ 1170707 h 1692112"/>
              <a:gd name="connsiteX24" fmla="*/ 637122 w 637760"/>
              <a:gd name="connsiteY24" fmla="*/ 775854 h 1692112"/>
              <a:gd name="connsiteX25" fmla="*/ 547065 w 637760"/>
              <a:gd name="connsiteY25" fmla="*/ 432770 h 1692112"/>
              <a:gd name="connsiteX26" fmla="*/ 471231 w 637760"/>
              <a:gd name="connsiteY26" fmla="*/ 263236 h 1692112"/>
              <a:gd name="connsiteX27" fmla="*/ 378623 w 637760"/>
              <a:gd name="connsiteY27" fmla="*/ 111928 h 1692112"/>
              <a:gd name="connsiteX28" fmla="*/ 275080 w 637760"/>
              <a:gd name="connsiteY28" fmla="*/ 0 h 1692112"/>
              <a:gd name="connsiteX0" fmla="*/ 275080 w 637760"/>
              <a:gd name="connsiteY0" fmla="*/ 0 h 1692112"/>
              <a:gd name="connsiteX1" fmla="*/ 275080 w 637760"/>
              <a:gd name="connsiteY1" fmla="*/ 0 h 1692112"/>
              <a:gd name="connsiteX2" fmla="*/ 207630 w 637760"/>
              <a:gd name="connsiteY2" fmla="*/ 106825 h 1692112"/>
              <a:gd name="connsiteX3" fmla="*/ 167890 w 637760"/>
              <a:gd name="connsiteY3" fmla="*/ 152400 h 1692112"/>
              <a:gd name="connsiteX4" fmla="*/ 122315 w 637760"/>
              <a:gd name="connsiteY4" fmla="*/ 213652 h 1692112"/>
              <a:gd name="connsiteX5" fmla="*/ 78564 w 637760"/>
              <a:gd name="connsiteY5" fmla="*/ 310633 h 1692112"/>
              <a:gd name="connsiteX6" fmla="*/ 68720 w 637760"/>
              <a:gd name="connsiteY6" fmla="*/ 352197 h 1692112"/>
              <a:gd name="connsiteX7" fmla="*/ 50855 w 637760"/>
              <a:gd name="connsiteY7" fmla="*/ 419646 h 1692112"/>
              <a:gd name="connsiteX8" fmla="*/ 31167 w 637760"/>
              <a:gd name="connsiteY8" fmla="*/ 520639 h 1692112"/>
              <a:gd name="connsiteX9" fmla="*/ 17674 w 637760"/>
              <a:gd name="connsiteY9" fmla="*/ 585170 h 1692112"/>
              <a:gd name="connsiteX10" fmla="*/ 1635 w 637760"/>
              <a:gd name="connsiteY10" fmla="*/ 665018 h 1692112"/>
              <a:gd name="connsiteX11" fmla="*/ 20959 w 637760"/>
              <a:gd name="connsiteY11" fmla="*/ 999715 h 1692112"/>
              <a:gd name="connsiteX12" fmla="*/ 43199 w 637760"/>
              <a:gd name="connsiteY12" fmla="*/ 1102531 h 1692112"/>
              <a:gd name="connsiteX13" fmla="*/ 57052 w 637760"/>
              <a:gd name="connsiteY13" fmla="*/ 1161958 h 1692112"/>
              <a:gd name="connsiteX14" fmla="*/ 88772 w 637760"/>
              <a:gd name="connsiteY14" fmla="*/ 1249096 h 1692112"/>
              <a:gd name="connsiteX15" fmla="*/ 110648 w 637760"/>
              <a:gd name="connsiteY15" fmla="*/ 1302327 h 1692112"/>
              <a:gd name="connsiteX16" fmla="*/ 144191 w 637760"/>
              <a:gd name="connsiteY16" fmla="*/ 1355923 h 1692112"/>
              <a:gd name="connsiteX17" fmla="*/ 183567 w 637760"/>
              <a:gd name="connsiteY17" fmla="*/ 1451081 h 1692112"/>
              <a:gd name="connsiteX18" fmla="*/ 235339 w 637760"/>
              <a:gd name="connsiteY18" fmla="*/ 1532021 h 1692112"/>
              <a:gd name="connsiteX19" fmla="*/ 304612 w 637760"/>
              <a:gd name="connsiteY19" fmla="*/ 1607127 h 1692112"/>
              <a:gd name="connsiteX20" fmla="*/ 344353 w 637760"/>
              <a:gd name="connsiteY20" fmla="*/ 1690254 h 1692112"/>
              <a:gd name="connsiteX21" fmla="*/ 330498 w 637760"/>
              <a:gd name="connsiteY21" fmla="*/ 1662545 h 1692112"/>
              <a:gd name="connsiteX22" fmla="*/ 541597 w 637760"/>
              <a:gd name="connsiteY22" fmla="*/ 1302692 h 1692112"/>
              <a:gd name="connsiteX23" fmla="*/ 591180 w 637760"/>
              <a:gd name="connsiteY23" fmla="*/ 1170707 h 1692112"/>
              <a:gd name="connsiteX24" fmla="*/ 637122 w 637760"/>
              <a:gd name="connsiteY24" fmla="*/ 775854 h 1692112"/>
              <a:gd name="connsiteX25" fmla="*/ 547065 w 637760"/>
              <a:gd name="connsiteY25" fmla="*/ 432770 h 1692112"/>
              <a:gd name="connsiteX26" fmla="*/ 471231 w 637760"/>
              <a:gd name="connsiteY26" fmla="*/ 263236 h 1692112"/>
              <a:gd name="connsiteX27" fmla="*/ 378623 w 637760"/>
              <a:gd name="connsiteY27" fmla="*/ 111928 h 1692112"/>
              <a:gd name="connsiteX28" fmla="*/ 275080 w 637760"/>
              <a:gd name="connsiteY28" fmla="*/ 0 h 1692112"/>
              <a:gd name="connsiteX0" fmla="*/ 275080 w 637760"/>
              <a:gd name="connsiteY0" fmla="*/ 0 h 1692112"/>
              <a:gd name="connsiteX1" fmla="*/ 275080 w 637760"/>
              <a:gd name="connsiteY1" fmla="*/ 0 h 1692112"/>
              <a:gd name="connsiteX2" fmla="*/ 207630 w 637760"/>
              <a:gd name="connsiteY2" fmla="*/ 106825 h 1692112"/>
              <a:gd name="connsiteX3" fmla="*/ 151848 w 637760"/>
              <a:gd name="connsiteY3" fmla="*/ 148389 h 1692112"/>
              <a:gd name="connsiteX4" fmla="*/ 122315 w 637760"/>
              <a:gd name="connsiteY4" fmla="*/ 213652 h 1692112"/>
              <a:gd name="connsiteX5" fmla="*/ 78564 w 637760"/>
              <a:gd name="connsiteY5" fmla="*/ 310633 h 1692112"/>
              <a:gd name="connsiteX6" fmla="*/ 68720 w 637760"/>
              <a:gd name="connsiteY6" fmla="*/ 352197 h 1692112"/>
              <a:gd name="connsiteX7" fmla="*/ 50855 w 637760"/>
              <a:gd name="connsiteY7" fmla="*/ 419646 h 1692112"/>
              <a:gd name="connsiteX8" fmla="*/ 31167 w 637760"/>
              <a:gd name="connsiteY8" fmla="*/ 520639 h 1692112"/>
              <a:gd name="connsiteX9" fmla="*/ 17674 w 637760"/>
              <a:gd name="connsiteY9" fmla="*/ 585170 h 1692112"/>
              <a:gd name="connsiteX10" fmla="*/ 1635 w 637760"/>
              <a:gd name="connsiteY10" fmla="*/ 665018 h 1692112"/>
              <a:gd name="connsiteX11" fmla="*/ 20959 w 637760"/>
              <a:gd name="connsiteY11" fmla="*/ 999715 h 1692112"/>
              <a:gd name="connsiteX12" fmla="*/ 43199 w 637760"/>
              <a:gd name="connsiteY12" fmla="*/ 1102531 h 1692112"/>
              <a:gd name="connsiteX13" fmla="*/ 57052 w 637760"/>
              <a:gd name="connsiteY13" fmla="*/ 1161958 h 1692112"/>
              <a:gd name="connsiteX14" fmla="*/ 88772 w 637760"/>
              <a:gd name="connsiteY14" fmla="*/ 1249096 h 1692112"/>
              <a:gd name="connsiteX15" fmla="*/ 110648 w 637760"/>
              <a:gd name="connsiteY15" fmla="*/ 1302327 h 1692112"/>
              <a:gd name="connsiteX16" fmla="*/ 144191 w 637760"/>
              <a:gd name="connsiteY16" fmla="*/ 1355923 h 1692112"/>
              <a:gd name="connsiteX17" fmla="*/ 183567 w 637760"/>
              <a:gd name="connsiteY17" fmla="*/ 1451081 h 1692112"/>
              <a:gd name="connsiteX18" fmla="*/ 235339 w 637760"/>
              <a:gd name="connsiteY18" fmla="*/ 1532021 h 1692112"/>
              <a:gd name="connsiteX19" fmla="*/ 304612 w 637760"/>
              <a:gd name="connsiteY19" fmla="*/ 1607127 h 1692112"/>
              <a:gd name="connsiteX20" fmla="*/ 344353 w 637760"/>
              <a:gd name="connsiteY20" fmla="*/ 1690254 h 1692112"/>
              <a:gd name="connsiteX21" fmla="*/ 330498 w 637760"/>
              <a:gd name="connsiteY21" fmla="*/ 1662545 h 1692112"/>
              <a:gd name="connsiteX22" fmla="*/ 541597 w 637760"/>
              <a:gd name="connsiteY22" fmla="*/ 1302692 h 1692112"/>
              <a:gd name="connsiteX23" fmla="*/ 591180 w 637760"/>
              <a:gd name="connsiteY23" fmla="*/ 1170707 h 1692112"/>
              <a:gd name="connsiteX24" fmla="*/ 637122 w 637760"/>
              <a:gd name="connsiteY24" fmla="*/ 775854 h 1692112"/>
              <a:gd name="connsiteX25" fmla="*/ 547065 w 637760"/>
              <a:gd name="connsiteY25" fmla="*/ 432770 h 1692112"/>
              <a:gd name="connsiteX26" fmla="*/ 471231 w 637760"/>
              <a:gd name="connsiteY26" fmla="*/ 263236 h 1692112"/>
              <a:gd name="connsiteX27" fmla="*/ 378623 w 637760"/>
              <a:gd name="connsiteY27" fmla="*/ 111928 h 1692112"/>
              <a:gd name="connsiteX28" fmla="*/ 275080 w 637760"/>
              <a:gd name="connsiteY28" fmla="*/ 0 h 1692112"/>
              <a:gd name="connsiteX0" fmla="*/ 275080 w 637760"/>
              <a:gd name="connsiteY0" fmla="*/ 0 h 1692112"/>
              <a:gd name="connsiteX1" fmla="*/ 275080 w 637760"/>
              <a:gd name="connsiteY1" fmla="*/ 0 h 1692112"/>
              <a:gd name="connsiteX2" fmla="*/ 195599 w 637760"/>
              <a:gd name="connsiteY2" fmla="*/ 102814 h 1692112"/>
              <a:gd name="connsiteX3" fmla="*/ 151848 w 637760"/>
              <a:gd name="connsiteY3" fmla="*/ 148389 h 1692112"/>
              <a:gd name="connsiteX4" fmla="*/ 122315 w 637760"/>
              <a:gd name="connsiteY4" fmla="*/ 213652 h 1692112"/>
              <a:gd name="connsiteX5" fmla="*/ 78564 w 637760"/>
              <a:gd name="connsiteY5" fmla="*/ 310633 h 1692112"/>
              <a:gd name="connsiteX6" fmla="*/ 68720 w 637760"/>
              <a:gd name="connsiteY6" fmla="*/ 352197 h 1692112"/>
              <a:gd name="connsiteX7" fmla="*/ 50855 w 637760"/>
              <a:gd name="connsiteY7" fmla="*/ 419646 h 1692112"/>
              <a:gd name="connsiteX8" fmla="*/ 31167 w 637760"/>
              <a:gd name="connsiteY8" fmla="*/ 520639 h 1692112"/>
              <a:gd name="connsiteX9" fmla="*/ 17674 w 637760"/>
              <a:gd name="connsiteY9" fmla="*/ 585170 h 1692112"/>
              <a:gd name="connsiteX10" fmla="*/ 1635 w 637760"/>
              <a:gd name="connsiteY10" fmla="*/ 665018 h 1692112"/>
              <a:gd name="connsiteX11" fmla="*/ 20959 w 637760"/>
              <a:gd name="connsiteY11" fmla="*/ 999715 h 1692112"/>
              <a:gd name="connsiteX12" fmla="*/ 43199 w 637760"/>
              <a:gd name="connsiteY12" fmla="*/ 1102531 h 1692112"/>
              <a:gd name="connsiteX13" fmla="*/ 57052 w 637760"/>
              <a:gd name="connsiteY13" fmla="*/ 1161958 h 1692112"/>
              <a:gd name="connsiteX14" fmla="*/ 88772 w 637760"/>
              <a:gd name="connsiteY14" fmla="*/ 1249096 h 1692112"/>
              <a:gd name="connsiteX15" fmla="*/ 110648 w 637760"/>
              <a:gd name="connsiteY15" fmla="*/ 1302327 h 1692112"/>
              <a:gd name="connsiteX16" fmla="*/ 144191 w 637760"/>
              <a:gd name="connsiteY16" fmla="*/ 1355923 h 1692112"/>
              <a:gd name="connsiteX17" fmla="*/ 183567 w 637760"/>
              <a:gd name="connsiteY17" fmla="*/ 1451081 h 1692112"/>
              <a:gd name="connsiteX18" fmla="*/ 235339 w 637760"/>
              <a:gd name="connsiteY18" fmla="*/ 1532021 h 1692112"/>
              <a:gd name="connsiteX19" fmla="*/ 304612 w 637760"/>
              <a:gd name="connsiteY19" fmla="*/ 1607127 h 1692112"/>
              <a:gd name="connsiteX20" fmla="*/ 344353 w 637760"/>
              <a:gd name="connsiteY20" fmla="*/ 1690254 h 1692112"/>
              <a:gd name="connsiteX21" fmla="*/ 330498 w 637760"/>
              <a:gd name="connsiteY21" fmla="*/ 1662545 h 1692112"/>
              <a:gd name="connsiteX22" fmla="*/ 541597 w 637760"/>
              <a:gd name="connsiteY22" fmla="*/ 1302692 h 1692112"/>
              <a:gd name="connsiteX23" fmla="*/ 591180 w 637760"/>
              <a:gd name="connsiteY23" fmla="*/ 1170707 h 1692112"/>
              <a:gd name="connsiteX24" fmla="*/ 637122 w 637760"/>
              <a:gd name="connsiteY24" fmla="*/ 775854 h 1692112"/>
              <a:gd name="connsiteX25" fmla="*/ 547065 w 637760"/>
              <a:gd name="connsiteY25" fmla="*/ 432770 h 1692112"/>
              <a:gd name="connsiteX26" fmla="*/ 471231 w 637760"/>
              <a:gd name="connsiteY26" fmla="*/ 263236 h 1692112"/>
              <a:gd name="connsiteX27" fmla="*/ 378623 w 637760"/>
              <a:gd name="connsiteY27" fmla="*/ 111928 h 1692112"/>
              <a:gd name="connsiteX28" fmla="*/ 275080 w 637760"/>
              <a:gd name="connsiteY28" fmla="*/ 0 h 1692112"/>
              <a:gd name="connsiteX0" fmla="*/ 275080 w 637760"/>
              <a:gd name="connsiteY0" fmla="*/ 0 h 1691908"/>
              <a:gd name="connsiteX1" fmla="*/ 275080 w 637760"/>
              <a:gd name="connsiteY1" fmla="*/ 0 h 1691908"/>
              <a:gd name="connsiteX2" fmla="*/ 195599 w 637760"/>
              <a:gd name="connsiteY2" fmla="*/ 102814 h 1691908"/>
              <a:gd name="connsiteX3" fmla="*/ 151848 w 637760"/>
              <a:gd name="connsiteY3" fmla="*/ 148389 h 1691908"/>
              <a:gd name="connsiteX4" fmla="*/ 122315 w 637760"/>
              <a:gd name="connsiteY4" fmla="*/ 213652 h 1691908"/>
              <a:gd name="connsiteX5" fmla="*/ 78564 w 637760"/>
              <a:gd name="connsiteY5" fmla="*/ 310633 h 1691908"/>
              <a:gd name="connsiteX6" fmla="*/ 68720 w 637760"/>
              <a:gd name="connsiteY6" fmla="*/ 352197 h 1691908"/>
              <a:gd name="connsiteX7" fmla="*/ 50855 w 637760"/>
              <a:gd name="connsiteY7" fmla="*/ 419646 h 1691908"/>
              <a:gd name="connsiteX8" fmla="*/ 31167 w 637760"/>
              <a:gd name="connsiteY8" fmla="*/ 520639 h 1691908"/>
              <a:gd name="connsiteX9" fmla="*/ 17674 w 637760"/>
              <a:gd name="connsiteY9" fmla="*/ 585170 h 1691908"/>
              <a:gd name="connsiteX10" fmla="*/ 1635 w 637760"/>
              <a:gd name="connsiteY10" fmla="*/ 665018 h 1691908"/>
              <a:gd name="connsiteX11" fmla="*/ 20959 w 637760"/>
              <a:gd name="connsiteY11" fmla="*/ 999715 h 1691908"/>
              <a:gd name="connsiteX12" fmla="*/ 43199 w 637760"/>
              <a:gd name="connsiteY12" fmla="*/ 1102531 h 1691908"/>
              <a:gd name="connsiteX13" fmla="*/ 57052 w 637760"/>
              <a:gd name="connsiteY13" fmla="*/ 1161958 h 1691908"/>
              <a:gd name="connsiteX14" fmla="*/ 88772 w 637760"/>
              <a:gd name="connsiteY14" fmla="*/ 1249096 h 1691908"/>
              <a:gd name="connsiteX15" fmla="*/ 110648 w 637760"/>
              <a:gd name="connsiteY15" fmla="*/ 1302327 h 1691908"/>
              <a:gd name="connsiteX16" fmla="*/ 144191 w 637760"/>
              <a:gd name="connsiteY16" fmla="*/ 1355923 h 1691908"/>
              <a:gd name="connsiteX17" fmla="*/ 183567 w 637760"/>
              <a:gd name="connsiteY17" fmla="*/ 1451081 h 1691908"/>
              <a:gd name="connsiteX18" fmla="*/ 235339 w 637760"/>
              <a:gd name="connsiteY18" fmla="*/ 1532021 h 1691908"/>
              <a:gd name="connsiteX19" fmla="*/ 296591 w 637760"/>
              <a:gd name="connsiteY19" fmla="*/ 1611138 h 1691908"/>
              <a:gd name="connsiteX20" fmla="*/ 344353 w 637760"/>
              <a:gd name="connsiteY20" fmla="*/ 1690254 h 1691908"/>
              <a:gd name="connsiteX21" fmla="*/ 330498 w 637760"/>
              <a:gd name="connsiteY21" fmla="*/ 1662545 h 1691908"/>
              <a:gd name="connsiteX22" fmla="*/ 541597 w 637760"/>
              <a:gd name="connsiteY22" fmla="*/ 1302692 h 1691908"/>
              <a:gd name="connsiteX23" fmla="*/ 591180 w 637760"/>
              <a:gd name="connsiteY23" fmla="*/ 1170707 h 1691908"/>
              <a:gd name="connsiteX24" fmla="*/ 637122 w 637760"/>
              <a:gd name="connsiteY24" fmla="*/ 775854 h 1691908"/>
              <a:gd name="connsiteX25" fmla="*/ 547065 w 637760"/>
              <a:gd name="connsiteY25" fmla="*/ 432770 h 1691908"/>
              <a:gd name="connsiteX26" fmla="*/ 471231 w 637760"/>
              <a:gd name="connsiteY26" fmla="*/ 263236 h 1691908"/>
              <a:gd name="connsiteX27" fmla="*/ 378623 w 637760"/>
              <a:gd name="connsiteY27" fmla="*/ 111928 h 1691908"/>
              <a:gd name="connsiteX28" fmla="*/ 275080 w 637760"/>
              <a:gd name="connsiteY28" fmla="*/ 0 h 1691908"/>
              <a:gd name="connsiteX0" fmla="*/ 276612 w 639292"/>
              <a:gd name="connsiteY0" fmla="*/ 0 h 1691908"/>
              <a:gd name="connsiteX1" fmla="*/ 276612 w 639292"/>
              <a:gd name="connsiteY1" fmla="*/ 0 h 1691908"/>
              <a:gd name="connsiteX2" fmla="*/ 197131 w 639292"/>
              <a:gd name="connsiteY2" fmla="*/ 102814 h 1691908"/>
              <a:gd name="connsiteX3" fmla="*/ 153380 w 639292"/>
              <a:gd name="connsiteY3" fmla="*/ 148389 h 1691908"/>
              <a:gd name="connsiteX4" fmla="*/ 123847 w 639292"/>
              <a:gd name="connsiteY4" fmla="*/ 213652 h 1691908"/>
              <a:gd name="connsiteX5" fmla="*/ 80096 w 639292"/>
              <a:gd name="connsiteY5" fmla="*/ 310633 h 1691908"/>
              <a:gd name="connsiteX6" fmla="*/ 70252 w 639292"/>
              <a:gd name="connsiteY6" fmla="*/ 352197 h 1691908"/>
              <a:gd name="connsiteX7" fmla="*/ 52387 w 639292"/>
              <a:gd name="connsiteY7" fmla="*/ 419646 h 1691908"/>
              <a:gd name="connsiteX8" fmla="*/ 32699 w 639292"/>
              <a:gd name="connsiteY8" fmla="*/ 520639 h 1691908"/>
              <a:gd name="connsiteX9" fmla="*/ 19206 w 639292"/>
              <a:gd name="connsiteY9" fmla="*/ 585170 h 1691908"/>
              <a:gd name="connsiteX10" fmla="*/ 3167 w 639292"/>
              <a:gd name="connsiteY10" fmla="*/ 665018 h 1691908"/>
              <a:gd name="connsiteX11" fmla="*/ 9702 w 639292"/>
              <a:gd name="connsiteY11" fmla="*/ 1002982 h 1691908"/>
              <a:gd name="connsiteX12" fmla="*/ 44731 w 639292"/>
              <a:gd name="connsiteY12" fmla="*/ 1102531 h 1691908"/>
              <a:gd name="connsiteX13" fmla="*/ 58584 w 639292"/>
              <a:gd name="connsiteY13" fmla="*/ 1161958 h 1691908"/>
              <a:gd name="connsiteX14" fmla="*/ 90304 w 639292"/>
              <a:gd name="connsiteY14" fmla="*/ 1249096 h 1691908"/>
              <a:gd name="connsiteX15" fmla="*/ 112180 w 639292"/>
              <a:gd name="connsiteY15" fmla="*/ 1302327 h 1691908"/>
              <a:gd name="connsiteX16" fmla="*/ 145723 w 639292"/>
              <a:gd name="connsiteY16" fmla="*/ 1355923 h 1691908"/>
              <a:gd name="connsiteX17" fmla="*/ 185099 w 639292"/>
              <a:gd name="connsiteY17" fmla="*/ 1451081 h 1691908"/>
              <a:gd name="connsiteX18" fmla="*/ 236871 w 639292"/>
              <a:gd name="connsiteY18" fmla="*/ 1532021 h 1691908"/>
              <a:gd name="connsiteX19" fmla="*/ 298123 w 639292"/>
              <a:gd name="connsiteY19" fmla="*/ 1611138 h 1691908"/>
              <a:gd name="connsiteX20" fmla="*/ 345885 w 639292"/>
              <a:gd name="connsiteY20" fmla="*/ 1690254 h 1691908"/>
              <a:gd name="connsiteX21" fmla="*/ 332030 w 639292"/>
              <a:gd name="connsiteY21" fmla="*/ 1662545 h 1691908"/>
              <a:gd name="connsiteX22" fmla="*/ 543129 w 639292"/>
              <a:gd name="connsiteY22" fmla="*/ 1302692 h 1691908"/>
              <a:gd name="connsiteX23" fmla="*/ 592712 w 639292"/>
              <a:gd name="connsiteY23" fmla="*/ 1170707 h 1691908"/>
              <a:gd name="connsiteX24" fmla="*/ 638654 w 639292"/>
              <a:gd name="connsiteY24" fmla="*/ 775854 h 1691908"/>
              <a:gd name="connsiteX25" fmla="*/ 548597 w 639292"/>
              <a:gd name="connsiteY25" fmla="*/ 432770 h 1691908"/>
              <a:gd name="connsiteX26" fmla="*/ 472763 w 639292"/>
              <a:gd name="connsiteY26" fmla="*/ 263236 h 1691908"/>
              <a:gd name="connsiteX27" fmla="*/ 380155 w 639292"/>
              <a:gd name="connsiteY27" fmla="*/ 111928 h 1691908"/>
              <a:gd name="connsiteX28" fmla="*/ 276612 w 639292"/>
              <a:gd name="connsiteY28" fmla="*/ 0 h 1691908"/>
              <a:gd name="connsiteX0" fmla="*/ 276326 w 639006"/>
              <a:gd name="connsiteY0" fmla="*/ 0 h 1691908"/>
              <a:gd name="connsiteX1" fmla="*/ 276326 w 639006"/>
              <a:gd name="connsiteY1" fmla="*/ 0 h 1691908"/>
              <a:gd name="connsiteX2" fmla="*/ 196845 w 639006"/>
              <a:gd name="connsiteY2" fmla="*/ 102814 h 1691908"/>
              <a:gd name="connsiteX3" fmla="*/ 153094 w 639006"/>
              <a:gd name="connsiteY3" fmla="*/ 148389 h 1691908"/>
              <a:gd name="connsiteX4" fmla="*/ 123561 w 639006"/>
              <a:gd name="connsiteY4" fmla="*/ 213652 h 1691908"/>
              <a:gd name="connsiteX5" fmla="*/ 79810 w 639006"/>
              <a:gd name="connsiteY5" fmla="*/ 310633 h 1691908"/>
              <a:gd name="connsiteX6" fmla="*/ 69966 w 639006"/>
              <a:gd name="connsiteY6" fmla="*/ 352197 h 1691908"/>
              <a:gd name="connsiteX7" fmla="*/ 52101 w 639006"/>
              <a:gd name="connsiteY7" fmla="*/ 419646 h 1691908"/>
              <a:gd name="connsiteX8" fmla="*/ 32413 w 639006"/>
              <a:gd name="connsiteY8" fmla="*/ 520639 h 1691908"/>
              <a:gd name="connsiteX9" fmla="*/ 18920 w 639006"/>
              <a:gd name="connsiteY9" fmla="*/ 585170 h 1691908"/>
              <a:gd name="connsiteX10" fmla="*/ 2881 w 639006"/>
              <a:gd name="connsiteY10" fmla="*/ 665018 h 1691908"/>
              <a:gd name="connsiteX11" fmla="*/ 9416 w 639006"/>
              <a:gd name="connsiteY11" fmla="*/ 1002982 h 1691908"/>
              <a:gd name="connsiteX12" fmla="*/ 34854 w 639006"/>
              <a:gd name="connsiteY12" fmla="*/ 1115596 h 1691908"/>
              <a:gd name="connsiteX13" fmla="*/ 58298 w 639006"/>
              <a:gd name="connsiteY13" fmla="*/ 1161958 h 1691908"/>
              <a:gd name="connsiteX14" fmla="*/ 90018 w 639006"/>
              <a:gd name="connsiteY14" fmla="*/ 1249096 h 1691908"/>
              <a:gd name="connsiteX15" fmla="*/ 111894 w 639006"/>
              <a:gd name="connsiteY15" fmla="*/ 1302327 h 1691908"/>
              <a:gd name="connsiteX16" fmla="*/ 145437 w 639006"/>
              <a:gd name="connsiteY16" fmla="*/ 1355923 h 1691908"/>
              <a:gd name="connsiteX17" fmla="*/ 184813 w 639006"/>
              <a:gd name="connsiteY17" fmla="*/ 1451081 h 1691908"/>
              <a:gd name="connsiteX18" fmla="*/ 236585 w 639006"/>
              <a:gd name="connsiteY18" fmla="*/ 1532021 h 1691908"/>
              <a:gd name="connsiteX19" fmla="*/ 297837 w 639006"/>
              <a:gd name="connsiteY19" fmla="*/ 1611138 h 1691908"/>
              <a:gd name="connsiteX20" fmla="*/ 345599 w 639006"/>
              <a:gd name="connsiteY20" fmla="*/ 1690254 h 1691908"/>
              <a:gd name="connsiteX21" fmla="*/ 331744 w 639006"/>
              <a:gd name="connsiteY21" fmla="*/ 1662545 h 1691908"/>
              <a:gd name="connsiteX22" fmla="*/ 542843 w 639006"/>
              <a:gd name="connsiteY22" fmla="*/ 1302692 h 1691908"/>
              <a:gd name="connsiteX23" fmla="*/ 592426 w 639006"/>
              <a:gd name="connsiteY23" fmla="*/ 1170707 h 1691908"/>
              <a:gd name="connsiteX24" fmla="*/ 638368 w 639006"/>
              <a:gd name="connsiteY24" fmla="*/ 775854 h 1691908"/>
              <a:gd name="connsiteX25" fmla="*/ 548311 w 639006"/>
              <a:gd name="connsiteY25" fmla="*/ 432770 h 1691908"/>
              <a:gd name="connsiteX26" fmla="*/ 472477 w 639006"/>
              <a:gd name="connsiteY26" fmla="*/ 263236 h 1691908"/>
              <a:gd name="connsiteX27" fmla="*/ 379869 w 639006"/>
              <a:gd name="connsiteY27" fmla="*/ 111928 h 1691908"/>
              <a:gd name="connsiteX28" fmla="*/ 276326 w 639006"/>
              <a:gd name="connsiteY28" fmla="*/ 0 h 1691908"/>
              <a:gd name="connsiteX0" fmla="*/ 276326 w 639006"/>
              <a:gd name="connsiteY0" fmla="*/ 0 h 1691908"/>
              <a:gd name="connsiteX1" fmla="*/ 276326 w 639006"/>
              <a:gd name="connsiteY1" fmla="*/ 0 h 1691908"/>
              <a:gd name="connsiteX2" fmla="*/ 196845 w 639006"/>
              <a:gd name="connsiteY2" fmla="*/ 102814 h 1691908"/>
              <a:gd name="connsiteX3" fmla="*/ 153094 w 639006"/>
              <a:gd name="connsiteY3" fmla="*/ 148389 h 1691908"/>
              <a:gd name="connsiteX4" fmla="*/ 123561 w 639006"/>
              <a:gd name="connsiteY4" fmla="*/ 213652 h 1691908"/>
              <a:gd name="connsiteX5" fmla="*/ 79810 w 639006"/>
              <a:gd name="connsiteY5" fmla="*/ 310633 h 1691908"/>
              <a:gd name="connsiteX6" fmla="*/ 69966 w 639006"/>
              <a:gd name="connsiteY6" fmla="*/ 352197 h 1691908"/>
              <a:gd name="connsiteX7" fmla="*/ 52101 w 639006"/>
              <a:gd name="connsiteY7" fmla="*/ 419646 h 1691908"/>
              <a:gd name="connsiteX8" fmla="*/ 32413 w 639006"/>
              <a:gd name="connsiteY8" fmla="*/ 520639 h 1691908"/>
              <a:gd name="connsiteX9" fmla="*/ 18920 w 639006"/>
              <a:gd name="connsiteY9" fmla="*/ 585170 h 1691908"/>
              <a:gd name="connsiteX10" fmla="*/ 2881 w 639006"/>
              <a:gd name="connsiteY10" fmla="*/ 665018 h 1691908"/>
              <a:gd name="connsiteX11" fmla="*/ 9416 w 639006"/>
              <a:gd name="connsiteY11" fmla="*/ 1002982 h 1691908"/>
              <a:gd name="connsiteX12" fmla="*/ 34854 w 639006"/>
              <a:gd name="connsiteY12" fmla="*/ 1115596 h 1691908"/>
              <a:gd name="connsiteX13" fmla="*/ 58298 w 639006"/>
              <a:gd name="connsiteY13" fmla="*/ 1161958 h 1691908"/>
              <a:gd name="connsiteX14" fmla="*/ 80426 w 639006"/>
              <a:gd name="connsiteY14" fmla="*/ 1258894 h 1691908"/>
              <a:gd name="connsiteX15" fmla="*/ 111894 w 639006"/>
              <a:gd name="connsiteY15" fmla="*/ 1302327 h 1691908"/>
              <a:gd name="connsiteX16" fmla="*/ 145437 w 639006"/>
              <a:gd name="connsiteY16" fmla="*/ 1355923 h 1691908"/>
              <a:gd name="connsiteX17" fmla="*/ 184813 w 639006"/>
              <a:gd name="connsiteY17" fmla="*/ 1451081 h 1691908"/>
              <a:gd name="connsiteX18" fmla="*/ 236585 w 639006"/>
              <a:gd name="connsiteY18" fmla="*/ 1532021 h 1691908"/>
              <a:gd name="connsiteX19" fmla="*/ 297837 w 639006"/>
              <a:gd name="connsiteY19" fmla="*/ 1611138 h 1691908"/>
              <a:gd name="connsiteX20" fmla="*/ 345599 w 639006"/>
              <a:gd name="connsiteY20" fmla="*/ 1690254 h 1691908"/>
              <a:gd name="connsiteX21" fmla="*/ 331744 w 639006"/>
              <a:gd name="connsiteY21" fmla="*/ 1662545 h 1691908"/>
              <a:gd name="connsiteX22" fmla="*/ 542843 w 639006"/>
              <a:gd name="connsiteY22" fmla="*/ 1302692 h 1691908"/>
              <a:gd name="connsiteX23" fmla="*/ 592426 w 639006"/>
              <a:gd name="connsiteY23" fmla="*/ 1170707 h 1691908"/>
              <a:gd name="connsiteX24" fmla="*/ 638368 w 639006"/>
              <a:gd name="connsiteY24" fmla="*/ 775854 h 1691908"/>
              <a:gd name="connsiteX25" fmla="*/ 548311 w 639006"/>
              <a:gd name="connsiteY25" fmla="*/ 432770 h 1691908"/>
              <a:gd name="connsiteX26" fmla="*/ 472477 w 639006"/>
              <a:gd name="connsiteY26" fmla="*/ 263236 h 1691908"/>
              <a:gd name="connsiteX27" fmla="*/ 379869 w 639006"/>
              <a:gd name="connsiteY27" fmla="*/ 111928 h 1691908"/>
              <a:gd name="connsiteX28" fmla="*/ 276326 w 639006"/>
              <a:gd name="connsiteY28" fmla="*/ 0 h 1691908"/>
              <a:gd name="connsiteX0" fmla="*/ 276326 w 639006"/>
              <a:gd name="connsiteY0" fmla="*/ 0 h 1691908"/>
              <a:gd name="connsiteX1" fmla="*/ 276326 w 639006"/>
              <a:gd name="connsiteY1" fmla="*/ 0 h 1691908"/>
              <a:gd name="connsiteX2" fmla="*/ 196845 w 639006"/>
              <a:gd name="connsiteY2" fmla="*/ 102814 h 1691908"/>
              <a:gd name="connsiteX3" fmla="*/ 153094 w 639006"/>
              <a:gd name="connsiteY3" fmla="*/ 148389 h 1691908"/>
              <a:gd name="connsiteX4" fmla="*/ 123561 w 639006"/>
              <a:gd name="connsiteY4" fmla="*/ 213652 h 1691908"/>
              <a:gd name="connsiteX5" fmla="*/ 79810 w 639006"/>
              <a:gd name="connsiteY5" fmla="*/ 310633 h 1691908"/>
              <a:gd name="connsiteX6" fmla="*/ 69966 w 639006"/>
              <a:gd name="connsiteY6" fmla="*/ 352197 h 1691908"/>
              <a:gd name="connsiteX7" fmla="*/ 52101 w 639006"/>
              <a:gd name="connsiteY7" fmla="*/ 419646 h 1691908"/>
              <a:gd name="connsiteX8" fmla="*/ 32413 w 639006"/>
              <a:gd name="connsiteY8" fmla="*/ 520639 h 1691908"/>
              <a:gd name="connsiteX9" fmla="*/ 18920 w 639006"/>
              <a:gd name="connsiteY9" fmla="*/ 585170 h 1691908"/>
              <a:gd name="connsiteX10" fmla="*/ 2881 w 639006"/>
              <a:gd name="connsiteY10" fmla="*/ 665018 h 1691908"/>
              <a:gd name="connsiteX11" fmla="*/ 9416 w 639006"/>
              <a:gd name="connsiteY11" fmla="*/ 1002982 h 1691908"/>
              <a:gd name="connsiteX12" fmla="*/ 34854 w 639006"/>
              <a:gd name="connsiteY12" fmla="*/ 1115596 h 1691908"/>
              <a:gd name="connsiteX13" fmla="*/ 42312 w 639006"/>
              <a:gd name="connsiteY13" fmla="*/ 1165224 h 1691908"/>
              <a:gd name="connsiteX14" fmla="*/ 80426 w 639006"/>
              <a:gd name="connsiteY14" fmla="*/ 1258894 h 1691908"/>
              <a:gd name="connsiteX15" fmla="*/ 111894 w 639006"/>
              <a:gd name="connsiteY15" fmla="*/ 1302327 h 1691908"/>
              <a:gd name="connsiteX16" fmla="*/ 145437 w 639006"/>
              <a:gd name="connsiteY16" fmla="*/ 1355923 h 1691908"/>
              <a:gd name="connsiteX17" fmla="*/ 184813 w 639006"/>
              <a:gd name="connsiteY17" fmla="*/ 1451081 h 1691908"/>
              <a:gd name="connsiteX18" fmla="*/ 236585 w 639006"/>
              <a:gd name="connsiteY18" fmla="*/ 1532021 h 1691908"/>
              <a:gd name="connsiteX19" fmla="*/ 297837 w 639006"/>
              <a:gd name="connsiteY19" fmla="*/ 1611138 h 1691908"/>
              <a:gd name="connsiteX20" fmla="*/ 345599 w 639006"/>
              <a:gd name="connsiteY20" fmla="*/ 1690254 h 1691908"/>
              <a:gd name="connsiteX21" fmla="*/ 331744 w 639006"/>
              <a:gd name="connsiteY21" fmla="*/ 1662545 h 1691908"/>
              <a:gd name="connsiteX22" fmla="*/ 542843 w 639006"/>
              <a:gd name="connsiteY22" fmla="*/ 1302692 h 1691908"/>
              <a:gd name="connsiteX23" fmla="*/ 592426 w 639006"/>
              <a:gd name="connsiteY23" fmla="*/ 1170707 h 1691908"/>
              <a:gd name="connsiteX24" fmla="*/ 638368 w 639006"/>
              <a:gd name="connsiteY24" fmla="*/ 775854 h 1691908"/>
              <a:gd name="connsiteX25" fmla="*/ 548311 w 639006"/>
              <a:gd name="connsiteY25" fmla="*/ 432770 h 1691908"/>
              <a:gd name="connsiteX26" fmla="*/ 472477 w 639006"/>
              <a:gd name="connsiteY26" fmla="*/ 263236 h 1691908"/>
              <a:gd name="connsiteX27" fmla="*/ 379869 w 639006"/>
              <a:gd name="connsiteY27" fmla="*/ 111928 h 1691908"/>
              <a:gd name="connsiteX28" fmla="*/ 276326 w 639006"/>
              <a:gd name="connsiteY28" fmla="*/ 0 h 1691908"/>
              <a:gd name="connsiteX0" fmla="*/ 276326 w 639006"/>
              <a:gd name="connsiteY0" fmla="*/ 0 h 1691908"/>
              <a:gd name="connsiteX1" fmla="*/ 276326 w 639006"/>
              <a:gd name="connsiteY1" fmla="*/ 0 h 1691908"/>
              <a:gd name="connsiteX2" fmla="*/ 196845 w 639006"/>
              <a:gd name="connsiteY2" fmla="*/ 102814 h 1691908"/>
              <a:gd name="connsiteX3" fmla="*/ 153094 w 639006"/>
              <a:gd name="connsiteY3" fmla="*/ 148389 h 1691908"/>
              <a:gd name="connsiteX4" fmla="*/ 123561 w 639006"/>
              <a:gd name="connsiteY4" fmla="*/ 213652 h 1691908"/>
              <a:gd name="connsiteX5" fmla="*/ 79810 w 639006"/>
              <a:gd name="connsiteY5" fmla="*/ 310633 h 1691908"/>
              <a:gd name="connsiteX6" fmla="*/ 69966 w 639006"/>
              <a:gd name="connsiteY6" fmla="*/ 352197 h 1691908"/>
              <a:gd name="connsiteX7" fmla="*/ 52101 w 639006"/>
              <a:gd name="connsiteY7" fmla="*/ 419646 h 1691908"/>
              <a:gd name="connsiteX8" fmla="*/ 32413 w 639006"/>
              <a:gd name="connsiteY8" fmla="*/ 520639 h 1691908"/>
              <a:gd name="connsiteX9" fmla="*/ 18920 w 639006"/>
              <a:gd name="connsiteY9" fmla="*/ 585170 h 1691908"/>
              <a:gd name="connsiteX10" fmla="*/ 2881 w 639006"/>
              <a:gd name="connsiteY10" fmla="*/ 665018 h 1691908"/>
              <a:gd name="connsiteX11" fmla="*/ 9416 w 639006"/>
              <a:gd name="connsiteY11" fmla="*/ 1002982 h 1691908"/>
              <a:gd name="connsiteX12" fmla="*/ 34854 w 639006"/>
              <a:gd name="connsiteY12" fmla="*/ 1115596 h 1691908"/>
              <a:gd name="connsiteX13" fmla="*/ 42312 w 639006"/>
              <a:gd name="connsiteY13" fmla="*/ 1165224 h 1691908"/>
              <a:gd name="connsiteX14" fmla="*/ 80426 w 639006"/>
              <a:gd name="connsiteY14" fmla="*/ 1258894 h 1691908"/>
              <a:gd name="connsiteX15" fmla="*/ 102302 w 639006"/>
              <a:gd name="connsiteY15" fmla="*/ 1312125 h 1691908"/>
              <a:gd name="connsiteX16" fmla="*/ 145437 w 639006"/>
              <a:gd name="connsiteY16" fmla="*/ 1355923 h 1691908"/>
              <a:gd name="connsiteX17" fmla="*/ 184813 w 639006"/>
              <a:gd name="connsiteY17" fmla="*/ 1451081 h 1691908"/>
              <a:gd name="connsiteX18" fmla="*/ 236585 w 639006"/>
              <a:gd name="connsiteY18" fmla="*/ 1532021 h 1691908"/>
              <a:gd name="connsiteX19" fmla="*/ 297837 w 639006"/>
              <a:gd name="connsiteY19" fmla="*/ 1611138 h 1691908"/>
              <a:gd name="connsiteX20" fmla="*/ 345599 w 639006"/>
              <a:gd name="connsiteY20" fmla="*/ 1690254 h 1691908"/>
              <a:gd name="connsiteX21" fmla="*/ 331744 w 639006"/>
              <a:gd name="connsiteY21" fmla="*/ 1662545 h 1691908"/>
              <a:gd name="connsiteX22" fmla="*/ 542843 w 639006"/>
              <a:gd name="connsiteY22" fmla="*/ 1302692 h 1691908"/>
              <a:gd name="connsiteX23" fmla="*/ 592426 w 639006"/>
              <a:gd name="connsiteY23" fmla="*/ 1170707 h 1691908"/>
              <a:gd name="connsiteX24" fmla="*/ 638368 w 639006"/>
              <a:gd name="connsiteY24" fmla="*/ 775854 h 1691908"/>
              <a:gd name="connsiteX25" fmla="*/ 548311 w 639006"/>
              <a:gd name="connsiteY25" fmla="*/ 432770 h 1691908"/>
              <a:gd name="connsiteX26" fmla="*/ 472477 w 639006"/>
              <a:gd name="connsiteY26" fmla="*/ 263236 h 1691908"/>
              <a:gd name="connsiteX27" fmla="*/ 379869 w 639006"/>
              <a:gd name="connsiteY27" fmla="*/ 111928 h 1691908"/>
              <a:gd name="connsiteX28" fmla="*/ 276326 w 639006"/>
              <a:gd name="connsiteY28" fmla="*/ 0 h 1691908"/>
              <a:gd name="connsiteX0" fmla="*/ 276326 w 639006"/>
              <a:gd name="connsiteY0" fmla="*/ 0 h 1691908"/>
              <a:gd name="connsiteX1" fmla="*/ 276326 w 639006"/>
              <a:gd name="connsiteY1" fmla="*/ 0 h 1691908"/>
              <a:gd name="connsiteX2" fmla="*/ 196845 w 639006"/>
              <a:gd name="connsiteY2" fmla="*/ 102814 h 1691908"/>
              <a:gd name="connsiteX3" fmla="*/ 153094 w 639006"/>
              <a:gd name="connsiteY3" fmla="*/ 148389 h 1691908"/>
              <a:gd name="connsiteX4" fmla="*/ 123561 w 639006"/>
              <a:gd name="connsiteY4" fmla="*/ 213652 h 1691908"/>
              <a:gd name="connsiteX5" fmla="*/ 79810 w 639006"/>
              <a:gd name="connsiteY5" fmla="*/ 310633 h 1691908"/>
              <a:gd name="connsiteX6" fmla="*/ 69966 w 639006"/>
              <a:gd name="connsiteY6" fmla="*/ 352197 h 1691908"/>
              <a:gd name="connsiteX7" fmla="*/ 52101 w 639006"/>
              <a:gd name="connsiteY7" fmla="*/ 419646 h 1691908"/>
              <a:gd name="connsiteX8" fmla="*/ 32413 w 639006"/>
              <a:gd name="connsiteY8" fmla="*/ 520639 h 1691908"/>
              <a:gd name="connsiteX9" fmla="*/ 18920 w 639006"/>
              <a:gd name="connsiteY9" fmla="*/ 585170 h 1691908"/>
              <a:gd name="connsiteX10" fmla="*/ 2881 w 639006"/>
              <a:gd name="connsiteY10" fmla="*/ 665018 h 1691908"/>
              <a:gd name="connsiteX11" fmla="*/ 9416 w 639006"/>
              <a:gd name="connsiteY11" fmla="*/ 1002982 h 1691908"/>
              <a:gd name="connsiteX12" fmla="*/ 34854 w 639006"/>
              <a:gd name="connsiteY12" fmla="*/ 1115596 h 1691908"/>
              <a:gd name="connsiteX13" fmla="*/ 42312 w 639006"/>
              <a:gd name="connsiteY13" fmla="*/ 1165224 h 1691908"/>
              <a:gd name="connsiteX14" fmla="*/ 80426 w 639006"/>
              <a:gd name="connsiteY14" fmla="*/ 1258894 h 1691908"/>
              <a:gd name="connsiteX15" fmla="*/ 102302 w 639006"/>
              <a:gd name="connsiteY15" fmla="*/ 1312125 h 1691908"/>
              <a:gd name="connsiteX16" fmla="*/ 129451 w 639006"/>
              <a:gd name="connsiteY16" fmla="*/ 1365722 h 1691908"/>
              <a:gd name="connsiteX17" fmla="*/ 184813 w 639006"/>
              <a:gd name="connsiteY17" fmla="*/ 1451081 h 1691908"/>
              <a:gd name="connsiteX18" fmla="*/ 236585 w 639006"/>
              <a:gd name="connsiteY18" fmla="*/ 1532021 h 1691908"/>
              <a:gd name="connsiteX19" fmla="*/ 297837 w 639006"/>
              <a:gd name="connsiteY19" fmla="*/ 1611138 h 1691908"/>
              <a:gd name="connsiteX20" fmla="*/ 345599 w 639006"/>
              <a:gd name="connsiteY20" fmla="*/ 1690254 h 1691908"/>
              <a:gd name="connsiteX21" fmla="*/ 331744 w 639006"/>
              <a:gd name="connsiteY21" fmla="*/ 1662545 h 1691908"/>
              <a:gd name="connsiteX22" fmla="*/ 542843 w 639006"/>
              <a:gd name="connsiteY22" fmla="*/ 1302692 h 1691908"/>
              <a:gd name="connsiteX23" fmla="*/ 592426 w 639006"/>
              <a:gd name="connsiteY23" fmla="*/ 1170707 h 1691908"/>
              <a:gd name="connsiteX24" fmla="*/ 638368 w 639006"/>
              <a:gd name="connsiteY24" fmla="*/ 775854 h 1691908"/>
              <a:gd name="connsiteX25" fmla="*/ 548311 w 639006"/>
              <a:gd name="connsiteY25" fmla="*/ 432770 h 1691908"/>
              <a:gd name="connsiteX26" fmla="*/ 472477 w 639006"/>
              <a:gd name="connsiteY26" fmla="*/ 263236 h 1691908"/>
              <a:gd name="connsiteX27" fmla="*/ 379869 w 639006"/>
              <a:gd name="connsiteY27" fmla="*/ 111928 h 1691908"/>
              <a:gd name="connsiteX28" fmla="*/ 276326 w 639006"/>
              <a:gd name="connsiteY28" fmla="*/ 0 h 1691908"/>
              <a:gd name="connsiteX0" fmla="*/ 276326 w 639006"/>
              <a:gd name="connsiteY0" fmla="*/ 0 h 1691908"/>
              <a:gd name="connsiteX1" fmla="*/ 276326 w 639006"/>
              <a:gd name="connsiteY1" fmla="*/ 0 h 1691908"/>
              <a:gd name="connsiteX2" fmla="*/ 196845 w 639006"/>
              <a:gd name="connsiteY2" fmla="*/ 102814 h 1691908"/>
              <a:gd name="connsiteX3" fmla="*/ 153094 w 639006"/>
              <a:gd name="connsiteY3" fmla="*/ 148389 h 1691908"/>
              <a:gd name="connsiteX4" fmla="*/ 123561 w 639006"/>
              <a:gd name="connsiteY4" fmla="*/ 213652 h 1691908"/>
              <a:gd name="connsiteX5" fmla="*/ 79810 w 639006"/>
              <a:gd name="connsiteY5" fmla="*/ 310633 h 1691908"/>
              <a:gd name="connsiteX6" fmla="*/ 69966 w 639006"/>
              <a:gd name="connsiteY6" fmla="*/ 352197 h 1691908"/>
              <a:gd name="connsiteX7" fmla="*/ 52101 w 639006"/>
              <a:gd name="connsiteY7" fmla="*/ 419646 h 1691908"/>
              <a:gd name="connsiteX8" fmla="*/ 32413 w 639006"/>
              <a:gd name="connsiteY8" fmla="*/ 520639 h 1691908"/>
              <a:gd name="connsiteX9" fmla="*/ 18920 w 639006"/>
              <a:gd name="connsiteY9" fmla="*/ 585170 h 1691908"/>
              <a:gd name="connsiteX10" fmla="*/ 2881 w 639006"/>
              <a:gd name="connsiteY10" fmla="*/ 665018 h 1691908"/>
              <a:gd name="connsiteX11" fmla="*/ 9416 w 639006"/>
              <a:gd name="connsiteY11" fmla="*/ 1002982 h 1691908"/>
              <a:gd name="connsiteX12" fmla="*/ 34854 w 639006"/>
              <a:gd name="connsiteY12" fmla="*/ 1115596 h 1691908"/>
              <a:gd name="connsiteX13" fmla="*/ 42312 w 639006"/>
              <a:gd name="connsiteY13" fmla="*/ 1165224 h 1691908"/>
              <a:gd name="connsiteX14" fmla="*/ 80426 w 639006"/>
              <a:gd name="connsiteY14" fmla="*/ 1258894 h 1691908"/>
              <a:gd name="connsiteX15" fmla="*/ 102302 w 639006"/>
              <a:gd name="connsiteY15" fmla="*/ 1312125 h 1691908"/>
              <a:gd name="connsiteX16" fmla="*/ 129451 w 639006"/>
              <a:gd name="connsiteY16" fmla="*/ 1365722 h 1691908"/>
              <a:gd name="connsiteX17" fmla="*/ 175221 w 639006"/>
              <a:gd name="connsiteY17" fmla="*/ 1457613 h 1691908"/>
              <a:gd name="connsiteX18" fmla="*/ 236585 w 639006"/>
              <a:gd name="connsiteY18" fmla="*/ 1532021 h 1691908"/>
              <a:gd name="connsiteX19" fmla="*/ 297837 w 639006"/>
              <a:gd name="connsiteY19" fmla="*/ 1611138 h 1691908"/>
              <a:gd name="connsiteX20" fmla="*/ 345599 w 639006"/>
              <a:gd name="connsiteY20" fmla="*/ 1690254 h 1691908"/>
              <a:gd name="connsiteX21" fmla="*/ 331744 w 639006"/>
              <a:gd name="connsiteY21" fmla="*/ 1662545 h 1691908"/>
              <a:gd name="connsiteX22" fmla="*/ 542843 w 639006"/>
              <a:gd name="connsiteY22" fmla="*/ 1302692 h 1691908"/>
              <a:gd name="connsiteX23" fmla="*/ 592426 w 639006"/>
              <a:gd name="connsiteY23" fmla="*/ 1170707 h 1691908"/>
              <a:gd name="connsiteX24" fmla="*/ 638368 w 639006"/>
              <a:gd name="connsiteY24" fmla="*/ 775854 h 1691908"/>
              <a:gd name="connsiteX25" fmla="*/ 548311 w 639006"/>
              <a:gd name="connsiteY25" fmla="*/ 432770 h 1691908"/>
              <a:gd name="connsiteX26" fmla="*/ 472477 w 639006"/>
              <a:gd name="connsiteY26" fmla="*/ 263236 h 1691908"/>
              <a:gd name="connsiteX27" fmla="*/ 379869 w 639006"/>
              <a:gd name="connsiteY27" fmla="*/ 111928 h 1691908"/>
              <a:gd name="connsiteX28" fmla="*/ 276326 w 639006"/>
              <a:gd name="connsiteY28" fmla="*/ 0 h 1691908"/>
              <a:gd name="connsiteX0" fmla="*/ 276326 w 639006"/>
              <a:gd name="connsiteY0" fmla="*/ 0 h 1691908"/>
              <a:gd name="connsiteX1" fmla="*/ 276326 w 639006"/>
              <a:gd name="connsiteY1" fmla="*/ 0 h 1691908"/>
              <a:gd name="connsiteX2" fmla="*/ 196845 w 639006"/>
              <a:gd name="connsiteY2" fmla="*/ 102814 h 1691908"/>
              <a:gd name="connsiteX3" fmla="*/ 153094 w 639006"/>
              <a:gd name="connsiteY3" fmla="*/ 148389 h 1691908"/>
              <a:gd name="connsiteX4" fmla="*/ 123561 w 639006"/>
              <a:gd name="connsiteY4" fmla="*/ 213652 h 1691908"/>
              <a:gd name="connsiteX5" fmla="*/ 79810 w 639006"/>
              <a:gd name="connsiteY5" fmla="*/ 310633 h 1691908"/>
              <a:gd name="connsiteX6" fmla="*/ 69966 w 639006"/>
              <a:gd name="connsiteY6" fmla="*/ 352197 h 1691908"/>
              <a:gd name="connsiteX7" fmla="*/ 52101 w 639006"/>
              <a:gd name="connsiteY7" fmla="*/ 419646 h 1691908"/>
              <a:gd name="connsiteX8" fmla="*/ 32413 w 639006"/>
              <a:gd name="connsiteY8" fmla="*/ 520639 h 1691908"/>
              <a:gd name="connsiteX9" fmla="*/ 18920 w 639006"/>
              <a:gd name="connsiteY9" fmla="*/ 585170 h 1691908"/>
              <a:gd name="connsiteX10" fmla="*/ 2881 w 639006"/>
              <a:gd name="connsiteY10" fmla="*/ 665018 h 1691908"/>
              <a:gd name="connsiteX11" fmla="*/ 9416 w 639006"/>
              <a:gd name="connsiteY11" fmla="*/ 1002982 h 1691908"/>
              <a:gd name="connsiteX12" fmla="*/ 34854 w 639006"/>
              <a:gd name="connsiteY12" fmla="*/ 1115596 h 1691908"/>
              <a:gd name="connsiteX13" fmla="*/ 42312 w 639006"/>
              <a:gd name="connsiteY13" fmla="*/ 1165224 h 1691908"/>
              <a:gd name="connsiteX14" fmla="*/ 80426 w 639006"/>
              <a:gd name="connsiteY14" fmla="*/ 1258894 h 1691908"/>
              <a:gd name="connsiteX15" fmla="*/ 102302 w 639006"/>
              <a:gd name="connsiteY15" fmla="*/ 1312125 h 1691908"/>
              <a:gd name="connsiteX16" fmla="*/ 129451 w 639006"/>
              <a:gd name="connsiteY16" fmla="*/ 1365722 h 1691908"/>
              <a:gd name="connsiteX17" fmla="*/ 175221 w 639006"/>
              <a:gd name="connsiteY17" fmla="*/ 1457613 h 1691908"/>
              <a:gd name="connsiteX18" fmla="*/ 223796 w 639006"/>
              <a:gd name="connsiteY18" fmla="*/ 1535287 h 1691908"/>
              <a:gd name="connsiteX19" fmla="*/ 297837 w 639006"/>
              <a:gd name="connsiteY19" fmla="*/ 1611138 h 1691908"/>
              <a:gd name="connsiteX20" fmla="*/ 345599 w 639006"/>
              <a:gd name="connsiteY20" fmla="*/ 1690254 h 1691908"/>
              <a:gd name="connsiteX21" fmla="*/ 331744 w 639006"/>
              <a:gd name="connsiteY21" fmla="*/ 1662545 h 1691908"/>
              <a:gd name="connsiteX22" fmla="*/ 542843 w 639006"/>
              <a:gd name="connsiteY22" fmla="*/ 1302692 h 1691908"/>
              <a:gd name="connsiteX23" fmla="*/ 592426 w 639006"/>
              <a:gd name="connsiteY23" fmla="*/ 1170707 h 1691908"/>
              <a:gd name="connsiteX24" fmla="*/ 638368 w 639006"/>
              <a:gd name="connsiteY24" fmla="*/ 775854 h 1691908"/>
              <a:gd name="connsiteX25" fmla="*/ 548311 w 639006"/>
              <a:gd name="connsiteY25" fmla="*/ 432770 h 1691908"/>
              <a:gd name="connsiteX26" fmla="*/ 472477 w 639006"/>
              <a:gd name="connsiteY26" fmla="*/ 263236 h 1691908"/>
              <a:gd name="connsiteX27" fmla="*/ 379869 w 639006"/>
              <a:gd name="connsiteY27" fmla="*/ 111928 h 1691908"/>
              <a:gd name="connsiteX28" fmla="*/ 276326 w 639006"/>
              <a:gd name="connsiteY28" fmla="*/ 0 h 1691908"/>
              <a:gd name="connsiteX0" fmla="*/ 276326 w 639006"/>
              <a:gd name="connsiteY0" fmla="*/ 0 h 1692073"/>
              <a:gd name="connsiteX1" fmla="*/ 276326 w 639006"/>
              <a:gd name="connsiteY1" fmla="*/ 0 h 1692073"/>
              <a:gd name="connsiteX2" fmla="*/ 196845 w 639006"/>
              <a:gd name="connsiteY2" fmla="*/ 102814 h 1692073"/>
              <a:gd name="connsiteX3" fmla="*/ 153094 w 639006"/>
              <a:gd name="connsiteY3" fmla="*/ 148389 h 1692073"/>
              <a:gd name="connsiteX4" fmla="*/ 123561 w 639006"/>
              <a:gd name="connsiteY4" fmla="*/ 213652 h 1692073"/>
              <a:gd name="connsiteX5" fmla="*/ 79810 w 639006"/>
              <a:gd name="connsiteY5" fmla="*/ 310633 h 1692073"/>
              <a:gd name="connsiteX6" fmla="*/ 69966 w 639006"/>
              <a:gd name="connsiteY6" fmla="*/ 352197 h 1692073"/>
              <a:gd name="connsiteX7" fmla="*/ 52101 w 639006"/>
              <a:gd name="connsiteY7" fmla="*/ 419646 h 1692073"/>
              <a:gd name="connsiteX8" fmla="*/ 32413 w 639006"/>
              <a:gd name="connsiteY8" fmla="*/ 520639 h 1692073"/>
              <a:gd name="connsiteX9" fmla="*/ 18920 w 639006"/>
              <a:gd name="connsiteY9" fmla="*/ 585170 h 1692073"/>
              <a:gd name="connsiteX10" fmla="*/ 2881 w 639006"/>
              <a:gd name="connsiteY10" fmla="*/ 665018 h 1692073"/>
              <a:gd name="connsiteX11" fmla="*/ 9416 w 639006"/>
              <a:gd name="connsiteY11" fmla="*/ 1002982 h 1692073"/>
              <a:gd name="connsiteX12" fmla="*/ 34854 w 639006"/>
              <a:gd name="connsiteY12" fmla="*/ 1115596 h 1692073"/>
              <a:gd name="connsiteX13" fmla="*/ 42312 w 639006"/>
              <a:gd name="connsiteY13" fmla="*/ 1165224 h 1692073"/>
              <a:gd name="connsiteX14" fmla="*/ 80426 w 639006"/>
              <a:gd name="connsiteY14" fmla="*/ 1258894 h 1692073"/>
              <a:gd name="connsiteX15" fmla="*/ 102302 w 639006"/>
              <a:gd name="connsiteY15" fmla="*/ 1312125 h 1692073"/>
              <a:gd name="connsiteX16" fmla="*/ 129451 w 639006"/>
              <a:gd name="connsiteY16" fmla="*/ 1365722 h 1692073"/>
              <a:gd name="connsiteX17" fmla="*/ 175221 w 639006"/>
              <a:gd name="connsiteY17" fmla="*/ 1457613 h 1692073"/>
              <a:gd name="connsiteX18" fmla="*/ 223796 w 639006"/>
              <a:gd name="connsiteY18" fmla="*/ 1535287 h 1692073"/>
              <a:gd name="connsiteX19" fmla="*/ 275456 w 639006"/>
              <a:gd name="connsiteY19" fmla="*/ 1607872 h 1692073"/>
              <a:gd name="connsiteX20" fmla="*/ 345599 w 639006"/>
              <a:gd name="connsiteY20" fmla="*/ 1690254 h 1692073"/>
              <a:gd name="connsiteX21" fmla="*/ 331744 w 639006"/>
              <a:gd name="connsiteY21" fmla="*/ 1662545 h 1692073"/>
              <a:gd name="connsiteX22" fmla="*/ 542843 w 639006"/>
              <a:gd name="connsiteY22" fmla="*/ 1302692 h 1692073"/>
              <a:gd name="connsiteX23" fmla="*/ 592426 w 639006"/>
              <a:gd name="connsiteY23" fmla="*/ 1170707 h 1692073"/>
              <a:gd name="connsiteX24" fmla="*/ 638368 w 639006"/>
              <a:gd name="connsiteY24" fmla="*/ 775854 h 1692073"/>
              <a:gd name="connsiteX25" fmla="*/ 548311 w 639006"/>
              <a:gd name="connsiteY25" fmla="*/ 432770 h 1692073"/>
              <a:gd name="connsiteX26" fmla="*/ 472477 w 639006"/>
              <a:gd name="connsiteY26" fmla="*/ 263236 h 1692073"/>
              <a:gd name="connsiteX27" fmla="*/ 379869 w 639006"/>
              <a:gd name="connsiteY27" fmla="*/ 111928 h 1692073"/>
              <a:gd name="connsiteX28" fmla="*/ 276326 w 639006"/>
              <a:gd name="connsiteY28" fmla="*/ 0 h 1692073"/>
              <a:gd name="connsiteX0" fmla="*/ 276326 w 639006"/>
              <a:gd name="connsiteY0" fmla="*/ 0 h 1691275"/>
              <a:gd name="connsiteX1" fmla="*/ 276326 w 639006"/>
              <a:gd name="connsiteY1" fmla="*/ 0 h 1691275"/>
              <a:gd name="connsiteX2" fmla="*/ 196845 w 639006"/>
              <a:gd name="connsiteY2" fmla="*/ 102814 h 1691275"/>
              <a:gd name="connsiteX3" fmla="*/ 153094 w 639006"/>
              <a:gd name="connsiteY3" fmla="*/ 148389 h 1691275"/>
              <a:gd name="connsiteX4" fmla="*/ 123561 w 639006"/>
              <a:gd name="connsiteY4" fmla="*/ 213652 h 1691275"/>
              <a:gd name="connsiteX5" fmla="*/ 79810 w 639006"/>
              <a:gd name="connsiteY5" fmla="*/ 310633 h 1691275"/>
              <a:gd name="connsiteX6" fmla="*/ 69966 w 639006"/>
              <a:gd name="connsiteY6" fmla="*/ 352197 h 1691275"/>
              <a:gd name="connsiteX7" fmla="*/ 52101 w 639006"/>
              <a:gd name="connsiteY7" fmla="*/ 419646 h 1691275"/>
              <a:gd name="connsiteX8" fmla="*/ 32413 w 639006"/>
              <a:gd name="connsiteY8" fmla="*/ 520639 h 1691275"/>
              <a:gd name="connsiteX9" fmla="*/ 18920 w 639006"/>
              <a:gd name="connsiteY9" fmla="*/ 585170 h 1691275"/>
              <a:gd name="connsiteX10" fmla="*/ 2881 w 639006"/>
              <a:gd name="connsiteY10" fmla="*/ 665018 h 1691275"/>
              <a:gd name="connsiteX11" fmla="*/ 9416 w 639006"/>
              <a:gd name="connsiteY11" fmla="*/ 1002982 h 1691275"/>
              <a:gd name="connsiteX12" fmla="*/ 34854 w 639006"/>
              <a:gd name="connsiteY12" fmla="*/ 1115596 h 1691275"/>
              <a:gd name="connsiteX13" fmla="*/ 42312 w 639006"/>
              <a:gd name="connsiteY13" fmla="*/ 1165224 h 1691275"/>
              <a:gd name="connsiteX14" fmla="*/ 80426 w 639006"/>
              <a:gd name="connsiteY14" fmla="*/ 1258894 h 1691275"/>
              <a:gd name="connsiteX15" fmla="*/ 102302 w 639006"/>
              <a:gd name="connsiteY15" fmla="*/ 1312125 h 1691275"/>
              <a:gd name="connsiteX16" fmla="*/ 129451 w 639006"/>
              <a:gd name="connsiteY16" fmla="*/ 1365722 h 1691275"/>
              <a:gd name="connsiteX17" fmla="*/ 175221 w 639006"/>
              <a:gd name="connsiteY17" fmla="*/ 1457613 h 1691275"/>
              <a:gd name="connsiteX18" fmla="*/ 223796 w 639006"/>
              <a:gd name="connsiteY18" fmla="*/ 1535287 h 1691275"/>
              <a:gd name="connsiteX19" fmla="*/ 275456 w 639006"/>
              <a:gd name="connsiteY19" fmla="*/ 1607872 h 1691275"/>
              <a:gd name="connsiteX20" fmla="*/ 345599 w 639006"/>
              <a:gd name="connsiteY20" fmla="*/ 1690254 h 1691275"/>
              <a:gd name="connsiteX21" fmla="*/ 299772 w 639006"/>
              <a:gd name="connsiteY21" fmla="*/ 1652748 h 1691275"/>
              <a:gd name="connsiteX22" fmla="*/ 542843 w 639006"/>
              <a:gd name="connsiteY22" fmla="*/ 1302692 h 1691275"/>
              <a:gd name="connsiteX23" fmla="*/ 592426 w 639006"/>
              <a:gd name="connsiteY23" fmla="*/ 1170707 h 1691275"/>
              <a:gd name="connsiteX24" fmla="*/ 638368 w 639006"/>
              <a:gd name="connsiteY24" fmla="*/ 775854 h 1691275"/>
              <a:gd name="connsiteX25" fmla="*/ 548311 w 639006"/>
              <a:gd name="connsiteY25" fmla="*/ 432770 h 1691275"/>
              <a:gd name="connsiteX26" fmla="*/ 472477 w 639006"/>
              <a:gd name="connsiteY26" fmla="*/ 263236 h 1691275"/>
              <a:gd name="connsiteX27" fmla="*/ 379869 w 639006"/>
              <a:gd name="connsiteY27" fmla="*/ 111928 h 1691275"/>
              <a:gd name="connsiteX28" fmla="*/ 276326 w 639006"/>
              <a:gd name="connsiteY28" fmla="*/ 0 h 1691275"/>
              <a:gd name="connsiteX0" fmla="*/ 276326 w 639006"/>
              <a:gd name="connsiteY0" fmla="*/ 0 h 1658316"/>
              <a:gd name="connsiteX1" fmla="*/ 276326 w 639006"/>
              <a:gd name="connsiteY1" fmla="*/ 0 h 1658316"/>
              <a:gd name="connsiteX2" fmla="*/ 196845 w 639006"/>
              <a:gd name="connsiteY2" fmla="*/ 102814 h 1658316"/>
              <a:gd name="connsiteX3" fmla="*/ 153094 w 639006"/>
              <a:gd name="connsiteY3" fmla="*/ 148389 h 1658316"/>
              <a:gd name="connsiteX4" fmla="*/ 123561 w 639006"/>
              <a:gd name="connsiteY4" fmla="*/ 213652 h 1658316"/>
              <a:gd name="connsiteX5" fmla="*/ 79810 w 639006"/>
              <a:gd name="connsiteY5" fmla="*/ 310633 h 1658316"/>
              <a:gd name="connsiteX6" fmla="*/ 69966 w 639006"/>
              <a:gd name="connsiteY6" fmla="*/ 352197 h 1658316"/>
              <a:gd name="connsiteX7" fmla="*/ 52101 w 639006"/>
              <a:gd name="connsiteY7" fmla="*/ 419646 h 1658316"/>
              <a:gd name="connsiteX8" fmla="*/ 32413 w 639006"/>
              <a:gd name="connsiteY8" fmla="*/ 520639 h 1658316"/>
              <a:gd name="connsiteX9" fmla="*/ 18920 w 639006"/>
              <a:gd name="connsiteY9" fmla="*/ 585170 h 1658316"/>
              <a:gd name="connsiteX10" fmla="*/ 2881 w 639006"/>
              <a:gd name="connsiteY10" fmla="*/ 665018 h 1658316"/>
              <a:gd name="connsiteX11" fmla="*/ 9416 w 639006"/>
              <a:gd name="connsiteY11" fmla="*/ 1002982 h 1658316"/>
              <a:gd name="connsiteX12" fmla="*/ 34854 w 639006"/>
              <a:gd name="connsiteY12" fmla="*/ 1115596 h 1658316"/>
              <a:gd name="connsiteX13" fmla="*/ 42312 w 639006"/>
              <a:gd name="connsiteY13" fmla="*/ 1165224 h 1658316"/>
              <a:gd name="connsiteX14" fmla="*/ 80426 w 639006"/>
              <a:gd name="connsiteY14" fmla="*/ 1258894 h 1658316"/>
              <a:gd name="connsiteX15" fmla="*/ 102302 w 639006"/>
              <a:gd name="connsiteY15" fmla="*/ 1312125 h 1658316"/>
              <a:gd name="connsiteX16" fmla="*/ 129451 w 639006"/>
              <a:gd name="connsiteY16" fmla="*/ 1365722 h 1658316"/>
              <a:gd name="connsiteX17" fmla="*/ 175221 w 639006"/>
              <a:gd name="connsiteY17" fmla="*/ 1457613 h 1658316"/>
              <a:gd name="connsiteX18" fmla="*/ 223796 w 639006"/>
              <a:gd name="connsiteY18" fmla="*/ 1535287 h 1658316"/>
              <a:gd name="connsiteX19" fmla="*/ 275456 w 639006"/>
              <a:gd name="connsiteY19" fmla="*/ 1607872 h 1658316"/>
              <a:gd name="connsiteX20" fmla="*/ 307233 w 639006"/>
              <a:gd name="connsiteY20" fmla="*/ 1651060 h 1658316"/>
              <a:gd name="connsiteX21" fmla="*/ 299772 w 639006"/>
              <a:gd name="connsiteY21" fmla="*/ 1652748 h 1658316"/>
              <a:gd name="connsiteX22" fmla="*/ 542843 w 639006"/>
              <a:gd name="connsiteY22" fmla="*/ 1302692 h 1658316"/>
              <a:gd name="connsiteX23" fmla="*/ 592426 w 639006"/>
              <a:gd name="connsiteY23" fmla="*/ 1170707 h 1658316"/>
              <a:gd name="connsiteX24" fmla="*/ 638368 w 639006"/>
              <a:gd name="connsiteY24" fmla="*/ 775854 h 1658316"/>
              <a:gd name="connsiteX25" fmla="*/ 548311 w 639006"/>
              <a:gd name="connsiteY25" fmla="*/ 432770 h 1658316"/>
              <a:gd name="connsiteX26" fmla="*/ 472477 w 639006"/>
              <a:gd name="connsiteY26" fmla="*/ 263236 h 1658316"/>
              <a:gd name="connsiteX27" fmla="*/ 379869 w 639006"/>
              <a:gd name="connsiteY27" fmla="*/ 111928 h 1658316"/>
              <a:gd name="connsiteX28" fmla="*/ 276326 w 639006"/>
              <a:gd name="connsiteY28" fmla="*/ 0 h 1658316"/>
              <a:gd name="connsiteX0" fmla="*/ 276326 w 639006"/>
              <a:gd name="connsiteY0" fmla="*/ 0 h 1658316"/>
              <a:gd name="connsiteX1" fmla="*/ 276326 w 639006"/>
              <a:gd name="connsiteY1" fmla="*/ 0 h 1658316"/>
              <a:gd name="connsiteX2" fmla="*/ 196845 w 639006"/>
              <a:gd name="connsiteY2" fmla="*/ 102814 h 1658316"/>
              <a:gd name="connsiteX3" fmla="*/ 165883 w 639006"/>
              <a:gd name="connsiteY3" fmla="*/ 148389 h 1658316"/>
              <a:gd name="connsiteX4" fmla="*/ 123561 w 639006"/>
              <a:gd name="connsiteY4" fmla="*/ 213652 h 1658316"/>
              <a:gd name="connsiteX5" fmla="*/ 79810 w 639006"/>
              <a:gd name="connsiteY5" fmla="*/ 310633 h 1658316"/>
              <a:gd name="connsiteX6" fmla="*/ 69966 w 639006"/>
              <a:gd name="connsiteY6" fmla="*/ 352197 h 1658316"/>
              <a:gd name="connsiteX7" fmla="*/ 52101 w 639006"/>
              <a:gd name="connsiteY7" fmla="*/ 419646 h 1658316"/>
              <a:gd name="connsiteX8" fmla="*/ 32413 w 639006"/>
              <a:gd name="connsiteY8" fmla="*/ 520639 h 1658316"/>
              <a:gd name="connsiteX9" fmla="*/ 18920 w 639006"/>
              <a:gd name="connsiteY9" fmla="*/ 585170 h 1658316"/>
              <a:gd name="connsiteX10" fmla="*/ 2881 w 639006"/>
              <a:gd name="connsiteY10" fmla="*/ 665018 h 1658316"/>
              <a:gd name="connsiteX11" fmla="*/ 9416 w 639006"/>
              <a:gd name="connsiteY11" fmla="*/ 1002982 h 1658316"/>
              <a:gd name="connsiteX12" fmla="*/ 34854 w 639006"/>
              <a:gd name="connsiteY12" fmla="*/ 1115596 h 1658316"/>
              <a:gd name="connsiteX13" fmla="*/ 42312 w 639006"/>
              <a:gd name="connsiteY13" fmla="*/ 1165224 h 1658316"/>
              <a:gd name="connsiteX14" fmla="*/ 80426 w 639006"/>
              <a:gd name="connsiteY14" fmla="*/ 1258894 h 1658316"/>
              <a:gd name="connsiteX15" fmla="*/ 102302 w 639006"/>
              <a:gd name="connsiteY15" fmla="*/ 1312125 h 1658316"/>
              <a:gd name="connsiteX16" fmla="*/ 129451 w 639006"/>
              <a:gd name="connsiteY16" fmla="*/ 1365722 h 1658316"/>
              <a:gd name="connsiteX17" fmla="*/ 175221 w 639006"/>
              <a:gd name="connsiteY17" fmla="*/ 1457613 h 1658316"/>
              <a:gd name="connsiteX18" fmla="*/ 223796 w 639006"/>
              <a:gd name="connsiteY18" fmla="*/ 1535287 h 1658316"/>
              <a:gd name="connsiteX19" fmla="*/ 275456 w 639006"/>
              <a:gd name="connsiteY19" fmla="*/ 1607872 h 1658316"/>
              <a:gd name="connsiteX20" fmla="*/ 307233 w 639006"/>
              <a:gd name="connsiteY20" fmla="*/ 1651060 h 1658316"/>
              <a:gd name="connsiteX21" fmla="*/ 299772 w 639006"/>
              <a:gd name="connsiteY21" fmla="*/ 1652748 h 1658316"/>
              <a:gd name="connsiteX22" fmla="*/ 542843 w 639006"/>
              <a:gd name="connsiteY22" fmla="*/ 1302692 h 1658316"/>
              <a:gd name="connsiteX23" fmla="*/ 592426 w 639006"/>
              <a:gd name="connsiteY23" fmla="*/ 1170707 h 1658316"/>
              <a:gd name="connsiteX24" fmla="*/ 638368 w 639006"/>
              <a:gd name="connsiteY24" fmla="*/ 775854 h 1658316"/>
              <a:gd name="connsiteX25" fmla="*/ 548311 w 639006"/>
              <a:gd name="connsiteY25" fmla="*/ 432770 h 1658316"/>
              <a:gd name="connsiteX26" fmla="*/ 472477 w 639006"/>
              <a:gd name="connsiteY26" fmla="*/ 263236 h 1658316"/>
              <a:gd name="connsiteX27" fmla="*/ 379869 w 639006"/>
              <a:gd name="connsiteY27" fmla="*/ 111928 h 1658316"/>
              <a:gd name="connsiteX28" fmla="*/ 276326 w 639006"/>
              <a:gd name="connsiteY28" fmla="*/ 0 h 1658316"/>
              <a:gd name="connsiteX0" fmla="*/ 276326 w 639006"/>
              <a:gd name="connsiteY0" fmla="*/ 0 h 1658316"/>
              <a:gd name="connsiteX1" fmla="*/ 276326 w 639006"/>
              <a:gd name="connsiteY1" fmla="*/ 0 h 1658316"/>
              <a:gd name="connsiteX2" fmla="*/ 196845 w 639006"/>
              <a:gd name="connsiteY2" fmla="*/ 102814 h 1658316"/>
              <a:gd name="connsiteX3" fmla="*/ 165883 w 639006"/>
              <a:gd name="connsiteY3" fmla="*/ 148389 h 1658316"/>
              <a:gd name="connsiteX4" fmla="*/ 123561 w 639006"/>
              <a:gd name="connsiteY4" fmla="*/ 213652 h 1658316"/>
              <a:gd name="connsiteX5" fmla="*/ 79810 w 639006"/>
              <a:gd name="connsiteY5" fmla="*/ 310633 h 1658316"/>
              <a:gd name="connsiteX6" fmla="*/ 69966 w 639006"/>
              <a:gd name="connsiteY6" fmla="*/ 352197 h 1658316"/>
              <a:gd name="connsiteX7" fmla="*/ 52101 w 639006"/>
              <a:gd name="connsiteY7" fmla="*/ 419646 h 1658316"/>
              <a:gd name="connsiteX8" fmla="*/ 32413 w 639006"/>
              <a:gd name="connsiteY8" fmla="*/ 520639 h 1658316"/>
              <a:gd name="connsiteX9" fmla="*/ 18920 w 639006"/>
              <a:gd name="connsiteY9" fmla="*/ 585170 h 1658316"/>
              <a:gd name="connsiteX10" fmla="*/ 2881 w 639006"/>
              <a:gd name="connsiteY10" fmla="*/ 665018 h 1658316"/>
              <a:gd name="connsiteX11" fmla="*/ 9416 w 639006"/>
              <a:gd name="connsiteY11" fmla="*/ 1002982 h 1658316"/>
              <a:gd name="connsiteX12" fmla="*/ 34854 w 639006"/>
              <a:gd name="connsiteY12" fmla="*/ 1115596 h 1658316"/>
              <a:gd name="connsiteX13" fmla="*/ 42312 w 639006"/>
              <a:gd name="connsiteY13" fmla="*/ 1165224 h 1658316"/>
              <a:gd name="connsiteX14" fmla="*/ 80426 w 639006"/>
              <a:gd name="connsiteY14" fmla="*/ 1258894 h 1658316"/>
              <a:gd name="connsiteX15" fmla="*/ 102302 w 639006"/>
              <a:gd name="connsiteY15" fmla="*/ 1312125 h 1658316"/>
              <a:gd name="connsiteX16" fmla="*/ 129451 w 639006"/>
              <a:gd name="connsiteY16" fmla="*/ 1365722 h 1658316"/>
              <a:gd name="connsiteX17" fmla="*/ 175221 w 639006"/>
              <a:gd name="connsiteY17" fmla="*/ 1457613 h 1658316"/>
              <a:gd name="connsiteX18" fmla="*/ 223796 w 639006"/>
              <a:gd name="connsiteY18" fmla="*/ 1535287 h 1658316"/>
              <a:gd name="connsiteX19" fmla="*/ 275456 w 639006"/>
              <a:gd name="connsiteY19" fmla="*/ 1607872 h 1658316"/>
              <a:gd name="connsiteX20" fmla="*/ 307233 w 639006"/>
              <a:gd name="connsiteY20" fmla="*/ 1651060 h 1658316"/>
              <a:gd name="connsiteX21" fmla="*/ 299772 w 639006"/>
              <a:gd name="connsiteY21" fmla="*/ 1652748 h 1658316"/>
              <a:gd name="connsiteX22" fmla="*/ 542843 w 639006"/>
              <a:gd name="connsiteY22" fmla="*/ 1302692 h 1658316"/>
              <a:gd name="connsiteX23" fmla="*/ 592426 w 639006"/>
              <a:gd name="connsiteY23" fmla="*/ 1170707 h 1658316"/>
              <a:gd name="connsiteX24" fmla="*/ 638368 w 639006"/>
              <a:gd name="connsiteY24" fmla="*/ 775854 h 1658316"/>
              <a:gd name="connsiteX25" fmla="*/ 548311 w 639006"/>
              <a:gd name="connsiteY25" fmla="*/ 432770 h 1658316"/>
              <a:gd name="connsiteX26" fmla="*/ 472477 w 639006"/>
              <a:gd name="connsiteY26" fmla="*/ 263236 h 1658316"/>
              <a:gd name="connsiteX27" fmla="*/ 379869 w 639006"/>
              <a:gd name="connsiteY27" fmla="*/ 111928 h 1658316"/>
              <a:gd name="connsiteX28" fmla="*/ 276326 w 639006"/>
              <a:gd name="connsiteY28" fmla="*/ 0 h 1658316"/>
              <a:gd name="connsiteX0" fmla="*/ 276326 w 639006"/>
              <a:gd name="connsiteY0" fmla="*/ 0 h 1658316"/>
              <a:gd name="connsiteX1" fmla="*/ 276326 w 639006"/>
              <a:gd name="connsiteY1" fmla="*/ 0 h 1658316"/>
              <a:gd name="connsiteX2" fmla="*/ 196845 w 639006"/>
              <a:gd name="connsiteY2" fmla="*/ 102814 h 1658316"/>
              <a:gd name="connsiteX3" fmla="*/ 165883 w 639006"/>
              <a:gd name="connsiteY3" fmla="*/ 148389 h 1658316"/>
              <a:gd name="connsiteX4" fmla="*/ 123561 w 639006"/>
              <a:gd name="connsiteY4" fmla="*/ 213652 h 1658316"/>
              <a:gd name="connsiteX5" fmla="*/ 100643 w 639006"/>
              <a:gd name="connsiteY5" fmla="*/ 256863 h 1658316"/>
              <a:gd name="connsiteX6" fmla="*/ 79810 w 639006"/>
              <a:gd name="connsiteY6" fmla="*/ 310633 h 1658316"/>
              <a:gd name="connsiteX7" fmla="*/ 69966 w 639006"/>
              <a:gd name="connsiteY7" fmla="*/ 352197 h 1658316"/>
              <a:gd name="connsiteX8" fmla="*/ 52101 w 639006"/>
              <a:gd name="connsiteY8" fmla="*/ 419646 h 1658316"/>
              <a:gd name="connsiteX9" fmla="*/ 32413 w 639006"/>
              <a:gd name="connsiteY9" fmla="*/ 520639 h 1658316"/>
              <a:gd name="connsiteX10" fmla="*/ 18920 w 639006"/>
              <a:gd name="connsiteY10" fmla="*/ 585170 h 1658316"/>
              <a:gd name="connsiteX11" fmla="*/ 2881 w 639006"/>
              <a:gd name="connsiteY11" fmla="*/ 665018 h 1658316"/>
              <a:gd name="connsiteX12" fmla="*/ 9416 w 639006"/>
              <a:gd name="connsiteY12" fmla="*/ 1002982 h 1658316"/>
              <a:gd name="connsiteX13" fmla="*/ 34854 w 639006"/>
              <a:gd name="connsiteY13" fmla="*/ 1115596 h 1658316"/>
              <a:gd name="connsiteX14" fmla="*/ 42312 w 639006"/>
              <a:gd name="connsiteY14" fmla="*/ 1165224 h 1658316"/>
              <a:gd name="connsiteX15" fmla="*/ 80426 w 639006"/>
              <a:gd name="connsiteY15" fmla="*/ 1258894 h 1658316"/>
              <a:gd name="connsiteX16" fmla="*/ 102302 w 639006"/>
              <a:gd name="connsiteY16" fmla="*/ 1312125 h 1658316"/>
              <a:gd name="connsiteX17" fmla="*/ 129451 w 639006"/>
              <a:gd name="connsiteY17" fmla="*/ 1365722 h 1658316"/>
              <a:gd name="connsiteX18" fmla="*/ 175221 w 639006"/>
              <a:gd name="connsiteY18" fmla="*/ 1457613 h 1658316"/>
              <a:gd name="connsiteX19" fmla="*/ 223796 w 639006"/>
              <a:gd name="connsiteY19" fmla="*/ 1535287 h 1658316"/>
              <a:gd name="connsiteX20" fmla="*/ 275456 w 639006"/>
              <a:gd name="connsiteY20" fmla="*/ 1607872 h 1658316"/>
              <a:gd name="connsiteX21" fmla="*/ 307233 w 639006"/>
              <a:gd name="connsiteY21" fmla="*/ 1651060 h 1658316"/>
              <a:gd name="connsiteX22" fmla="*/ 299772 w 639006"/>
              <a:gd name="connsiteY22" fmla="*/ 1652748 h 1658316"/>
              <a:gd name="connsiteX23" fmla="*/ 542843 w 639006"/>
              <a:gd name="connsiteY23" fmla="*/ 1302692 h 1658316"/>
              <a:gd name="connsiteX24" fmla="*/ 592426 w 639006"/>
              <a:gd name="connsiteY24" fmla="*/ 1170707 h 1658316"/>
              <a:gd name="connsiteX25" fmla="*/ 638368 w 639006"/>
              <a:gd name="connsiteY25" fmla="*/ 775854 h 1658316"/>
              <a:gd name="connsiteX26" fmla="*/ 548311 w 639006"/>
              <a:gd name="connsiteY26" fmla="*/ 432770 h 1658316"/>
              <a:gd name="connsiteX27" fmla="*/ 472477 w 639006"/>
              <a:gd name="connsiteY27" fmla="*/ 263236 h 1658316"/>
              <a:gd name="connsiteX28" fmla="*/ 379869 w 639006"/>
              <a:gd name="connsiteY28" fmla="*/ 111928 h 1658316"/>
              <a:gd name="connsiteX29" fmla="*/ 276326 w 639006"/>
              <a:gd name="connsiteY29" fmla="*/ 0 h 1658316"/>
              <a:gd name="connsiteX0" fmla="*/ 276326 w 639006"/>
              <a:gd name="connsiteY0" fmla="*/ 0 h 1658316"/>
              <a:gd name="connsiteX1" fmla="*/ 276326 w 639006"/>
              <a:gd name="connsiteY1" fmla="*/ 0 h 1658316"/>
              <a:gd name="connsiteX2" fmla="*/ 196845 w 639006"/>
              <a:gd name="connsiteY2" fmla="*/ 102814 h 1658316"/>
              <a:gd name="connsiteX3" fmla="*/ 165883 w 639006"/>
              <a:gd name="connsiteY3" fmla="*/ 148389 h 1658316"/>
              <a:gd name="connsiteX4" fmla="*/ 135812 w 639006"/>
              <a:gd name="connsiteY4" fmla="*/ 178475 h 1658316"/>
              <a:gd name="connsiteX5" fmla="*/ 123561 w 639006"/>
              <a:gd name="connsiteY5" fmla="*/ 213652 h 1658316"/>
              <a:gd name="connsiteX6" fmla="*/ 100643 w 639006"/>
              <a:gd name="connsiteY6" fmla="*/ 256863 h 1658316"/>
              <a:gd name="connsiteX7" fmla="*/ 79810 w 639006"/>
              <a:gd name="connsiteY7" fmla="*/ 310633 h 1658316"/>
              <a:gd name="connsiteX8" fmla="*/ 69966 w 639006"/>
              <a:gd name="connsiteY8" fmla="*/ 352197 h 1658316"/>
              <a:gd name="connsiteX9" fmla="*/ 52101 w 639006"/>
              <a:gd name="connsiteY9" fmla="*/ 419646 h 1658316"/>
              <a:gd name="connsiteX10" fmla="*/ 32413 w 639006"/>
              <a:gd name="connsiteY10" fmla="*/ 520639 h 1658316"/>
              <a:gd name="connsiteX11" fmla="*/ 18920 w 639006"/>
              <a:gd name="connsiteY11" fmla="*/ 585170 h 1658316"/>
              <a:gd name="connsiteX12" fmla="*/ 2881 w 639006"/>
              <a:gd name="connsiteY12" fmla="*/ 665018 h 1658316"/>
              <a:gd name="connsiteX13" fmla="*/ 9416 w 639006"/>
              <a:gd name="connsiteY13" fmla="*/ 1002982 h 1658316"/>
              <a:gd name="connsiteX14" fmla="*/ 34854 w 639006"/>
              <a:gd name="connsiteY14" fmla="*/ 1115596 h 1658316"/>
              <a:gd name="connsiteX15" fmla="*/ 42312 w 639006"/>
              <a:gd name="connsiteY15" fmla="*/ 1165224 h 1658316"/>
              <a:gd name="connsiteX16" fmla="*/ 80426 w 639006"/>
              <a:gd name="connsiteY16" fmla="*/ 1258894 h 1658316"/>
              <a:gd name="connsiteX17" fmla="*/ 102302 w 639006"/>
              <a:gd name="connsiteY17" fmla="*/ 1312125 h 1658316"/>
              <a:gd name="connsiteX18" fmla="*/ 129451 w 639006"/>
              <a:gd name="connsiteY18" fmla="*/ 1365722 h 1658316"/>
              <a:gd name="connsiteX19" fmla="*/ 175221 w 639006"/>
              <a:gd name="connsiteY19" fmla="*/ 1457613 h 1658316"/>
              <a:gd name="connsiteX20" fmla="*/ 223796 w 639006"/>
              <a:gd name="connsiteY20" fmla="*/ 1535287 h 1658316"/>
              <a:gd name="connsiteX21" fmla="*/ 275456 w 639006"/>
              <a:gd name="connsiteY21" fmla="*/ 1607872 h 1658316"/>
              <a:gd name="connsiteX22" fmla="*/ 307233 w 639006"/>
              <a:gd name="connsiteY22" fmla="*/ 1651060 h 1658316"/>
              <a:gd name="connsiteX23" fmla="*/ 299772 w 639006"/>
              <a:gd name="connsiteY23" fmla="*/ 1652748 h 1658316"/>
              <a:gd name="connsiteX24" fmla="*/ 542843 w 639006"/>
              <a:gd name="connsiteY24" fmla="*/ 1302692 h 1658316"/>
              <a:gd name="connsiteX25" fmla="*/ 592426 w 639006"/>
              <a:gd name="connsiteY25" fmla="*/ 1170707 h 1658316"/>
              <a:gd name="connsiteX26" fmla="*/ 638368 w 639006"/>
              <a:gd name="connsiteY26" fmla="*/ 775854 h 1658316"/>
              <a:gd name="connsiteX27" fmla="*/ 548311 w 639006"/>
              <a:gd name="connsiteY27" fmla="*/ 432770 h 1658316"/>
              <a:gd name="connsiteX28" fmla="*/ 472477 w 639006"/>
              <a:gd name="connsiteY28" fmla="*/ 263236 h 1658316"/>
              <a:gd name="connsiteX29" fmla="*/ 379869 w 639006"/>
              <a:gd name="connsiteY29" fmla="*/ 111928 h 1658316"/>
              <a:gd name="connsiteX30" fmla="*/ 276326 w 639006"/>
              <a:gd name="connsiteY30" fmla="*/ 0 h 1658316"/>
              <a:gd name="connsiteX0" fmla="*/ 276326 w 639006"/>
              <a:gd name="connsiteY0" fmla="*/ 0 h 1658316"/>
              <a:gd name="connsiteX1" fmla="*/ 276326 w 639006"/>
              <a:gd name="connsiteY1" fmla="*/ 0 h 1658316"/>
              <a:gd name="connsiteX2" fmla="*/ 196845 w 639006"/>
              <a:gd name="connsiteY2" fmla="*/ 102814 h 1658316"/>
              <a:gd name="connsiteX3" fmla="*/ 165883 w 639006"/>
              <a:gd name="connsiteY3" fmla="*/ 148389 h 1658316"/>
              <a:gd name="connsiteX4" fmla="*/ 145404 w 639006"/>
              <a:gd name="connsiteY4" fmla="*/ 178475 h 1658316"/>
              <a:gd name="connsiteX5" fmla="*/ 123561 w 639006"/>
              <a:gd name="connsiteY5" fmla="*/ 213652 h 1658316"/>
              <a:gd name="connsiteX6" fmla="*/ 100643 w 639006"/>
              <a:gd name="connsiteY6" fmla="*/ 256863 h 1658316"/>
              <a:gd name="connsiteX7" fmla="*/ 79810 w 639006"/>
              <a:gd name="connsiteY7" fmla="*/ 310633 h 1658316"/>
              <a:gd name="connsiteX8" fmla="*/ 69966 w 639006"/>
              <a:gd name="connsiteY8" fmla="*/ 352197 h 1658316"/>
              <a:gd name="connsiteX9" fmla="*/ 52101 w 639006"/>
              <a:gd name="connsiteY9" fmla="*/ 419646 h 1658316"/>
              <a:gd name="connsiteX10" fmla="*/ 32413 w 639006"/>
              <a:gd name="connsiteY10" fmla="*/ 520639 h 1658316"/>
              <a:gd name="connsiteX11" fmla="*/ 18920 w 639006"/>
              <a:gd name="connsiteY11" fmla="*/ 585170 h 1658316"/>
              <a:gd name="connsiteX12" fmla="*/ 2881 w 639006"/>
              <a:gd name="connsiteY12" fmla="*/ 665018 h 1658316"/>
              <a:gd name="connsiteX13" fmla="*/ 9416 w 639006"/>
              <a:gd name="connsiteY13" fmla="*/ 1002982 h 1658316"/>
              <a:gd name="connsiteX14" fmla="*/ 34854 w 639006"/>
              <a:gd name="connsiteY14" fmla="*/ 1115596 h 1658316"/>
              <a:gd name="connsiteX15" fmla="*/ 42312 w 639006"/>
              <a:gd name="connsiteY15" fmla="*/ 1165224 h 1658316"/>
              <a:gd name="connsiteX16" fmla="*/ 80426 w 639006"/>
              <a:gd name="connsiteY16" fmla="*/ 1258894 h 1658316"/>
              <a:gd name="connsiteX17" fmla="*/ 102302 w 639006"/>
              <a:gd name="connsiteY17" fmla="*/ 1312125 h 1658316"/>
              <a:gd name="connsiteX18" fmla="*/ 129451 w 639006"/>
              <a:gd name="connsiteY18" fmla="*/ 1365722 h 1658316"/>
              <a:gd name="connsiteX19" fmla="*/ 175221 w 639006"/>
              <a:gd name="connsiteY19" fmla="*/ 1457613 h 1658316"/>
              <a:gd name="connsiteX20" fmla="*/ 223796 w 639006"/>
              <a:gd name="connsiteY20" fmla="*/ 1535287 h 1658316"/>
              <a:gd name="connsiteX21" fmla="*/ 275456 w 639006"/>
              <a:gd name="connsiteY21" fmla="*/ 1607872 h 1658316"/>
              <a:gd name="connsiteX22" fmla="*/ 307233 w 639006"/>
              <a:gd name="connsiteY22" fmla="*/ 1651060 h 1658316"/>
              <a:gd name="connsiteX23" fmla="*/ 299772 w 639006"/>
              <a:gd name="connsiteY23" fmla="*/ 1652748 h 1658316"/>
              <a:gd name="connsiteX24" fmla="*/ 542843 w 639006"/>
              <a:gd name="connsiteY24" fmla="*/ 1302692 h 1658316"/>
              <a:gd name="connsiteX25" fmla="*/ 592426 w 639006"/>
              <a:gd name="connsiteY25" fmla="*/ 1170707 h 1658316"/>
              <a:gd name="connsiteX26" fmla="*/ 638368 w 639006"/>
              <a:gd name="connsiteY26" fmla="*/ 775854 h 1658316"/>
              <a:gd name="connsiteX27" fmla="*/ 548311 w 639006"/>
              <a:gd name="connsiteY27" fmla="*/ 432770 h 1658316"/>
              <a:gd name="connsiteX28" fmla="*/ 472477 w 639006"/>
              <a:gd name="connsiteY28" fmla="*/ 263236 h 1658316"/>
              <a:gd name="connsiteX29" fmla="*/ 379869 w 639006"/>
              <a:gd name="connsiteY29" fmla="*/ 111928 h 1658316"/>
              <a:gd name="connsiteX30" fmla="*/ 276326 w 639006"/>
              <a:gd name="connsiteY30" fmla="*/ 0 h 1658316"/>
              <a:gd name="connsiteX0" fmla="*/ 276326 w 639006"/>
              <a:gd name="connsiteY0" fmla="*/ 0 h 1658316"/>
              <a:gd name="connsiteX1" fmla="*/ 276326 w 639006"/>
              <a:gd name="connsiteY1" fmla="*/ 0 h 1658316"/>
              <a:gd name="connsiteX2" fmla="*/ 196845 w 639006"/>
              <a:gd name="connsiteY2" fmla="*/ 102814 h 1658316"/>
              <a:gd name="connsiteX3" fmla="*/ 165883 w 639006"/>
              <a:gd name="connsiteY3" fmla="*/ 148389 h 1658316"/>
              <a:gd name="connsiteX4" fmla="*/ 145404 w 639006"/>
              <a:gd name="connsiteY4" fmla="*/ 178475 h 1658316"/>
              <a:gd name="connsiteX5" fmla="*/ 123561 w 639006"/>
              <a:gd name="connsiteY5" fmla="*/ 213652 h 1658316"/>
              <a:gd name="connsiteX6" fmla="*/ 100643 w 639006"/>
              <a:gd name="connsiteY6" fmla="*/ 256863 h 1658316"/>
              <a:gd name="connsiteX7" fmla="*/ 79810 w 639006"/>
              <a:gd name="connsiteY7" fmla="*/ 310633 h 1658316"/>
              <a:gd name="connsiteX8" fmla="*/ 69966 w 639006"/>
              <a:gd name="connsiteY8" fmla="*/ 352197 h 1658316"/>
              <a:gd name="connsiteX9" fmla="*/ 52101 w 639006"/>
              <a:gd name="connsiteY9" fmla="*/ 419646 h 1658316"/>
              <a:gd name="connsiteX10" fmla="*/ 32413 w 639006"/>
              <a:gd name="connsiteY10" fmla="*/ 520639 h 1658316"/>
              <a:gd name="connsiteX11" fmla="*/ 6131 w 639006"/>
              <a:gd name="connsiteY11" fmla="*/ 585170 h 1658316"/>
              <a:gd name="connsiteX12" fmla="*/ 2881 w 639006"/>
              <a:gd name="connsiteY12" fmla="*/ 665018 h 1658316"/>
              <a:gd name="connsiteX13" fmla="*/ 9416 w 639006"/>
              <a:gd name="connsiteY13" fmla="*/ 1002982 h 1658316"/>
              <a:gd name="connsiteX14" fmla="*/ 34854 w 639006"/>
              <a:gd name="connsiteY14" fmla="*/ 1115596 h 1658316"/>
              <a:gd name="connsiteX15" fmla="*/ 42312 w 639006"/>
              <a:gd name="connsiteY15" fmla="*/ 1165224 h 1658316"/>
              <a:gd name="connsiteX16" fmla="*/ 80426 w 639006"/>
              <a:gd name="connsiteY16" fmla="*/ 1258894 h 1658316"/>
              <a:gd name="connsiteX17" fmla="*/ 102302 w 639006"/>
              <a:gd name="connsiteY17" fmla="*/ 1312125 h 1658316"/>
              <a:gd name="connsiteX18" fmla="*/ 129451 w 639006"/>
              <a:gd name="connsiteY18" fmla="*/ 1365722 h 1658316"/>
              <a:gd name="connsiteX19" fmla="*/ 175221 w 639006"/>
              <a:gd name="connsiteY19" fmla="*/ 1457613 h 1658316"/>
              <a:gd name="connsiteX20" fmla="*/ 223796 w 639006"/>
              <a:gd name="connsiteY20" fmla="*/ 1535287 h 1658316"/>
              <a:gd name="connsiteX21" fmla="*/ 275456 w 639006"/>
              <a:gd name="connsiteY21" fmla="*/ 1607872 h 1658316"/>
              <a:gd name="connsiteX22" fmla="*/ 307233 w 639006"/>
              <a:gd name="connsiteY22" fmla="*/ 1651060 h 1658316"/>
              <a:gd name="connsiteX23" fmla="*/ 299772 w 639006"/>
              <a:gd name="connsiteY23" fmla="*/ 1652748 h 1658316"/>
              <a:gd name="connsiteX24" fmla="*/ 542843 w 639006"/>
              <a:gd name="connsiteY24" fmla="*/ 1302692 h 1658316"/>
              <a:gd name="connsiteX25" fmla="*/ 592426 w 639006"/>
              <a:gd name="connsiteY25" fmla="*/ 1170707 h 1658316"/>
              <a:gd name="connsiteX26" fmla="*/ 638368 w 639006"/>
              <a:gd name="connsiteY26" fmla="*/ 775854 h 1658316"/>
              <a:gd name="connsiteX27" fmla="*/ 548311 w 639006"/>
              <a:gd name="connsiteY27" fmla="*/ 432770 h 1658316"/>
              <a:gd name="connsiteX28" fmla="*/ 472477 w 639006"/>
              <a:gd name="connsiteY28" fmla="*/ 263236 h 1658316"/>
              <a:gd name="connsiteX29" fmla="*/ 379869 w 639006"/>
              <a:gd name="connsiteY29" fmla="*/ 111928 h 1658316"/>
              <a:gd name="connsiteX30" fmla="*/ 276326 w 639006"/>
              <a:gd name="connsiteY30" fmla="*/ 0 h 1658316"/>
              <a:gd name="connsiteX0" fmla="*/ 276326 w 639006"/>
              <a:gd name="connsiteY0" fmla="*/ 0 h 1658316"/>
              <a:gd name="connsiteX1" fmla="*/ 276326 w 639006"/>
              <a:gd name="connsiteY1" fmla="*/ 0 h 1658316"/>
              <a:gd name="connsiteX2" fmla="*/ 196845 w 639006"/>
              <a:gd name="connsiteY2" fmla="*/ 102814 h 1658316"/>
              <a:gd name="connsiteX3" fmla="*/ 165883 w 639006"/>
              <a:gd name="connsiteY3" fmla="*/ 148389 h 1658316"/>
              <a:gd name="connsiteX4" fmla="*/ 145404 w 639006"/>
              <a:gd name="connsiteY4" fmla="*/ 178475 h 1658316"/>
              <a:gd name="connsiteX5" fmla="*/ 123561 w 639006"/>
              <a:gd name="connsiteY5" fmla="*/ 213652 h 1658316"/>
              <a:gd name="connsiteX6" fmla="*/ 100643 w 639006"/>
              <a:gd name="connsiteY6" fmla="*/ 256863 h 1658316"/>
              <a:gd name="connsiteX7" fmla="*/ 79810 w 639006"/>
              <a:gd name="connsiteY7" fmla="*/ 310633 h 1658316"/>
              <a:gd name="connsiteX8" fmla="*/ 69966 w 639006"/>
              <a:gd name="connsiteY8" fmla="*/ 352197 h 1658316"/>
              <a:gd name="connsiteX9" fmla="*/ 52101 w 639006"/>
              <a:gd name="connsiteY9" fmla="*/ 419646 h 1658316"/>
              <a:gd name="connsiteX10" fmla="*/ 32413 w 639006"/>
              <a:gd name="connsiteY10" fmla="*/ 520639 h 1658316"/>
              <a:gd name="connsiteX11" fmla="*/ 18920 w 639006"/>
              <a:gd name="connsiteY11" fmla="*/ 588436 h 1658316"/>
              <a:gd name="connsiteX12" fmla="*/ 2881 w 639006"/>
              <a:gd name="connsiteY12" fmla="*/ 665018 h 1658316"/>
              <a:gd name="connsiteX13" fmla="*/ 9416 w 639006"/>
              <a:gd name="connsiteY13" fmla="*/ 1002982 h 1658316"/>
              <a:gd name="connsiteX14" fmla="*/ 34854 w 639006"/>
              <a:gd name="connsiteY14" fmla="*/ 1115596 h 1658316"/>
              <a:gd name="connsiteX15" fmla="*/ 42312 w 639006"/>
              <a:gd name="connsiteY15" fmla="*/ 1165224 h 1658316"/>
              <a:gd name="connsiteX16" fmla="*/ 80426 w 639006"/>
              <a:gd name="connsiteY16" fmla="*/ 1258894 h 1658316"/>
              <a:gd name="connsiteX17" fmla="*/ 102302 w 639006"/>
              <a:gd name="connsiteY17" fmla="*/ 1312125 h 1658316"/>
              <a:gd name="connsiteX18" fmla="*/ 129451 w 639006"/>
              <a:gd name="connsiteY18" fmla="*/ 1365722 h 1658316"/>
              <a:gd name="connsiteX19" fmla="*/ 175221 w 639006"/>
              <a:gd name="connsiteY19" fmla="*/ 1457613 h 1658316"/>
              <a:gd name="connsiteX20" fmla="*/ 223796 w 639006"/>
              <a:gd name="connsiteY20" fmla="*/ 1535287 h 1658316"/>
              <a:gd name="connsiteX21" fmla="*/ 275456 w 639006"/>
              <a:gd name="connsiteY21" fmla="*/ 1607872 h 1658316"/>
              <a:gd name="connsiteX22" fmla="*/ 307233 w 639006"/>
              <a:gd name="connsiteY22" fmla="*/ 1651060 h 1658316"/>
              <a:gd name="connsiteX23" fmla="*/ 299772 w 639006"/>
              <a:gd name="connsiteY23" fmla="*/ 1652748 h 1658316"/>
              <a:gd name="connsiteX24" fmla="*/ 542843 w 639006"/>
              <a:gd name="connsiteY24" fmla="*/ 1302692 h 1658316"/>
              <a:gd name="connsiteX25" fmla="*/ 592426 w 639006"/>
              <a:gd name="connsiteY25" fmla="*/ 1170707 h 1658316"/>
              <a:gd name="connsiteX26" fmla="*/ 638368 w 639006"/>
              <a:gd name="connsiteY26" fmla="*/ 775854 h 1658316"/>
              <a:gd name="connsiteX27" fmla="*/ 548311 w 639006"/>
              <a:gd name="connsiteY27" fmla="*/ 432770 h 1658316"/>
              <a:gd name="connsiteX28" fmla="*/ 472477 w 639006"/>
              <a:gd name="connsiteY28" fmla="*/ 263236 h 1658316"/>
              <a:gd name="connsiteX29" fmla="*/ 379869 w 639006"/>
              <a:gd name="connsiteY29" fmla="*/ 111928 h 1658316"/>
              <a:gd name="connsiteX30" fmla="*/ 276326 w 639006"/>
              <a:gd name="connsiteY30" fmla="*/ 0 h 1658316"/>
              <a:gd name="connsiteX0" fmla="*/ 276326 w 639006"/>
              <a:gd name="connsiteY0" fmla="*/ 0 h 1658316"/>
              <a:gd name="connsiteX1" fmla="*/ 276326 w 639006"/>
              <a:gd name="connsiteY1" fmla="*/ 0 h 1658316"/>
              <a:gd name="connsiteX2" fmla="*/ 196845 w 639006"/>
              <a:gd name="connsiteY2" fmla="*/ 102814 h 1658316"/>
              <a:gd name="connsiteX3" fmla="*/ 165883 w 639006"/>
              <a:gd name="connsiteY3" fmla="*/ 148389 h 1658316"/>
              <a:gd name="connsiteX4" fmla="*/ 145404 w 639006"/>
              <a:gd name="connsiteY4" fmla="*/ 178475 h 1658316"/>
              <a:gd name="connsiteX5" fmla="*/ 123561 w 639006"/>
              <a:gd name="connsiteY5" fmla="*/ 213652 h 1658316"/>
              <a:gd name="connsiteX6" fmla="*/ 100643 w 639006"/>
              <a:gd name="connsiteY6" fmla="*/ 256863 h 1658316"/>
              <a:gd name="connsiteX7" fmla="*/ 79810 w 639006"/>
              <a:gd name="connsiteY7" fmla="*/ 310633 h 1658316"/>
              <a:gd name="connsiteX8" fmla="*/ 69966 w 639006"/>
              <a:gd name="connsiteY8" fmla="*/ 352197 h 1658316"/>
              <a:gd name="connsiteX9" fmla="*/ 52101 w 639006"/>
              <a:gd name="connsiteY9" fmla="*/ 419646 h 1658316"/>
              <a:gd name="connsiteX10" fmla="*/ 22821 w 639006"/>
              <a:gd name="connsiteY10" fmla="*/ 520639 h 1658316"/>
              <a:gd name="connsiteX11" fmla="*/ 18920 w 639006"/>
              <a:gd name="connsiteY11" fmla="*/ 588436 h 1658316"/>
              <a:gd name="connsiteX12" fmla="*/ 2881 w 639006"/>
              <a:gd name="connsiteY12" fmla="*/ 665018 h 1658316"/>
              <a:gd name="connsiteX13" fmla="*/ 9416 w 639006"/>
              <a:gd name="connsiteY13" fmla="*/ 1002982 h 1658316"/>
              <a:gd name="connsiteX14" fmla="*/ 34854 w 639006"/>
              <a:gd name="connsiteY14" fmla="*/ 1115596 h 1658316"/>
              <a:gd name="connsiteX15" fmla="*/ 42312 w 639006"/>
              <a:gd name="connsiteY15" fmla="*/ 1165224 h 1658316"/>
              <a:gd name="connsiteX16" fmla="*/ 80426 w 639006"/>
              <a:gd name="connsiteY16" fmla="*/ 1258894 h 1658316"/>
              <a:gd name="connsiteX17" fmla="*/ 102302 w 639006"/>
              <a:gd name="connsiteY17" fmla="*/ 1312125 h 1658316"/>
              <a:gd name="connsiteX18" fmla="*/ 129451 w 639006"/>
              <a:gd name="connsiteY18" fmla="*/ 1365722 h 1658316"/>
              <a:gd name="connsiteX19" fmla="*/ 175221 w 639006"/>
              <a:gd name="connsiteY19" fmla="*/ 1457613 h 1658316"/>
              <a:gd name="connsiteX20" fmla="*/ 223796 w 639006"/>
              <a:gd name="connsiteY20" fmla="*/ 1535287 h 1658316"/>
              <a:gd name="connsiteX21" fmla="*/ 275456 w 639006"/>
              <a:gd name="connsiteY21" fmla="*/ 1607872 h 1658316"/>
              <a:gd name="connsiteX22" fmla="*/ 307233 w 639006"/>
              <a:gd name="connsiteY22" fmla="*/ 1651060 h 1658316"/>
              <a:gd name="connsiteX23" fmla="*/ 299772 w 639006"/>
              <a:gd name="connsiteY23" fmla="*/ 1652748 h 1658316"/>
              <a:gd name="connsiteX24" fmla="*/ 542843 w 639006"/>
              <a:gd name="connsiteY24" fmla="*/ 1302692 h 1658316"/>
              <a:gd name="connsiteX25" fmla="*/ 592426 w 639006"/>
              <a:gd name="connsiteY25" fmla="*/ 1170707 h 1658316"/>
              <a:gd name="connsiteX26" fmla="*/ 638368 w 639006"/>
              <a:gd name="connsiteY26" fmla="*/ 775854 h 1658316"/>
              <a:gd name="connsiteX27" fmla="*/ 548311 w 639006"/>
              <a:gd name="connsiteY27" fmla="*/ 432770 h 1658316"/>
              <a:gd name="connsiteX28" fmla="*/ 472477 w 639006"/>
              <a:gd name="connsiteY28" fmla="*/ 263236 h 1658316"/>
              <a:gd name="connsiteX29" fmla="*/ 379869 w 639006"/>
              <a:gd name="connsiteY29" fmla="*/ 111928 h 1658316"/>
              <a:gd name="connsiteX30" fmla="*/ 276326 w 639006"/>
              <a:gd name="connsiteY30" fmla="*/ 0 h 1658316"/>
              <a:gd name="connsiteX0" fmla="*/ 276326 w 639006"/>
              <a:gd name="connsiteY0" fmla="*/ 0 h 1658316"/>
              <a:gd name="connsiteX1" fmla="*/ 276326 w 639006"/>
              <a:gd name="connsiteY1" fmla="*/ 0 h 1658316"/>
              <a:gd name="connsiteX2" fmla="*/ 196845 w 639006"/>
              <a:gd name="connsiteY2" fmla="*/ 102814 h 1658316"/>
              <a:gd name="connsiteX3" fmla="*/ 165883 w 639006"/>
              <a:gd name="connsiteY3" fmla="*/ 148389 h 1658316"/>
              <a:gd name="connsiteX4" fmla="*/ 145404 w 639006"/>
              <a:gd name="connsiteY4" fmla="*/ 178475 h 1658316"/>
              <a:gd name="connsiteX5" fmla="*/ 123561 w 639006"/>
              <a:gd name="connsiteY5" fmla="*/ 213652 h 1658316"/>
              <a:gd name="connsiteX6" fmla="*/ 100643 w 639006"/>
              <a:gd name="connsiteY6" fmla="*/ 256863 h 1658316"/>
              <a:gd name="connsiteX7" fmla="*/ 79810 w 639006"/>
              <a:gd name="connsiteY7" fmla="*/ 310633 h 1658316"/>
              <a:gd name="connsiteX8" fmla="*/ 69966 w 639006"/>
              <a:gd name="connsiteY8" fmla="*/ 352197 h 1658316"/>
              <a:gd name="connsiteX9" fmla="*/ 52101 w 639006"/>
              <a:gd name="connsiteY9" fmla="*/ 419646 h 1658316"/>
              <a:gd name="connsiteX10" fmla="*/ 22821 w 639006"/>
              <a:gd name="connsiteY10" fmla="*/ 520639 h 1658316"/>
              <a:gd name="connsiteX11" fmla="*/ 6131 w 639006"/>
              <a:gd name="connsiteY11" fmla="*/ 588436 h 1658316"/>
              <a:gd name="connsiteX12" fmla="*/ 2881 w 639006"/>
              <a:gd name="connsiteY12" fmla="*/ 665018 h 1658316"/>
              <a:gd name="connsiteX13" fmla="*/ 9416 w 639006"/>
              <a:gd name="connsiteY13" fmla="*/ 1002982 h 1658316"/>
              <a:gd name="connsiteX14" fmla="*/ 34854 w 639006"/>
              <a:gd name="connsiteY14" fmla="*/ 1115596 h 1658316"/>
              <a:gd name="connsiteX15" fmla="*/ 42312 w 639006"/>
              <a:gd name="connsiteY15" fmla="*/ 1165224 h 1658316"/>
              <a:gd name="connsiteX16" fmla="*/ 80426 w 639006"/>
              <a:gd name="connsiteY16" fmla="*/ 1258894 h 1658316"/>
              <a:gd name="connsiteX17" fmla="*/ 102302 w 639006"/>
              <a:gd name="connsiteY17" fmla="*/ 1312125 h 1658316"/>
              <a:gd name="connsiteX18" fmla="*/ 129451 w 639006"/>
              <a:gd name="connsiteY18" fmla="*/ 1365722 h 1658316"/>
              <a:gd name="connsiteX19" fmla="*/ 175221 w 639006"/>
              <a:gd name="connsiteY19" fmla="*/ 1457613 h 1658316"/>
              <a:gd name="connsiteX20" fmla="*/ 223796 w 639006"/>
              <a:gd name="connsiteY20" fmla="*/ 1535287 h 1658316"/>
              <a:gd name="connsiteX21" fmla="*/ 275456 w 639006"/>
              <a:gd name="connsiteY21" fmla="*/ 1607872 h 1658316"/>
              <a:gd name="connsiteX22" fmla="*/ 307233 w 639006"/>
              <a:gd name="connsiteY22" fmla="*/ 1651060 h 1658316"/>
              <a:gd name="connsiteX23" fmla="*/ 299772 w 639006"/>
              <a:gd name="connsiteY23" fmla="*/ 1652748 h 1658316"/>
              <a:gd name="connsiteX24" fmla="*/ 542843 w 639006"/>
              <a:gd name="connsiteY24" fmla="*/ 1302692 h 1658316"/>
              <a:gd name="connsiteX25" fmla="*/ 592426 w 639006"/>
              <a:gd name="connsiteY25" fmla="*/ 1170707 h 1658316"/>
              <a:gd name="connsiteX26" fmla="*/ 638368 w 639006"/>
              <a:gd name="connsiteY26" fmla="*/ 775854 h 1658316"/>
              <a:gd name="connsiteX27" fmla="*/ 548311 w 639006"/>
              <a:gd name="connsiteY27" fmla="*/ 432770 h 1658316"/>
              <a:gd name="connsiteX28" fmla="*/ 472477 w 639006"/>
              <a:gd name="connsiteY28" fmla="*/ 263236 h 1658316"/>
              <a:gd name="connsiteX29" fmla="*/ 379869 w 639006"/>
              <a:gd name="connsiteY29" fmla="*/ 111928 h 1658316"/>
              <a:gd name="connsiteX30" fmla="*/ 276326 w 639006"/>
              <a:gd name="connsiteY30" fmla="*/ 0 h 1658316"/>
              <a:gd name="connsiteX0" fmla="*/ 279083 w 641763"/>
              <a:gd name="connsiteY0" fmla="*/ 0 h 1658316"/>
              <a:gd name="connsiteX1" fmla="*/ 279083 w 641763"/>
              <a:gd name="connsiteY1" fmla="*/ 0 h 1658316"/>
              <a:gd name="connsiteX2" fmla="*/ 199602 w 641763"/>
              <a:gd name="connsiteY2" fmla="*/ 102814 h 1658316"/>
              <a:gd name="connsiteX3" fmla="*/ 168640 w 641763"/>
              <a:gd name="connsiteY3" fmla="*/ 148389 h 1658316"/>
              <a:gd name="connsiteX4" fmla="*/ 148161 w 641763"/>
              <a:gd name="connsiteY4" fmla="*/ 178475 h 1658316"/>
              <a:gd name="connsiteX5" fmla="*/ 126318 w 641763"/>
              <a:gd name="connsiteY5" fmla="*/ 213652 h 1658316"/>
              <a:gd name="connsiteX6" fmla="*/ 103400 w 641763"/>
              <a:gd name="connsiteY6" fmla="*/ 256863 h 1658316"/>
              <a:gd name="connsiteX7" fmla="*/ 82567 w 641763"/>
              <a:gd name="connsiteY7" fmla="*/ 310633 h 1658316"/>
              <a:gd name="connsiteX8" fmla="*/ 72723 w 641763"/>
              <a:gd name="connsiteY8" fmla="*/ 352197 h 1658316"/>
              <a:gd name="connsiteX9" fmla="*/ 54858 w 641763"/>
              <a:gd name="connsiteY9" fmla="*/ 419646 h 1658316"/>
              <a:gd name="connsiteX10" fmla="*/ 25578 w 641763"/>
              <a:gd name="connsiteY10" fmla="*/ 520639 h 1658316"/>
              <a:gd name="connsiteX11" fmla="*/ 8888 w 641763"/>
              <a:gd name="connsiteY11" fmla="*/ 588436 h 1658316"/>
              <a:gd name="connsiteX12" fmla="*/ 2441 w 641763"/>
              <a:gd name="connsiteY12" fmla="*/ 668285 h 1658316"/>
              <a:gd name="connsiteX13" fmla="*/ 12173 w 641763"/>
              <a:gd name="connsiteY13" fmla="*/ 1002982 h 1658316"/>
              <a:gd name="connsiteX14" fmla="*/ 37611 w 641763"/>
              <a:gd name="connsiteY14" fmla="*/ 1115596 h 1658316"/>
              <a:gd name="connsiteX15" fmla="*/ 45069 w 641763"/>
              <a:gd name="connsiteY15" fmla="*/ 1165224 h 1658316"/>
              <a:gd name="connsiteX16" fmla="*/ 83183 w 641763"/>
              <a:gd name="connsiteY16" fmla="*/ 1258894 h 1658316"/>
              <a:gd name="connsiteX17" fmla="*/ 105059 w 641763"/>
              <a:gd name="connsiteY17" fmla="*/ 1312125 h 1658316"/>
              <a:gd name="connsiteX18" fmla="*/ 132208 w 641763"/>
              <a:gd name="connsiteY18" fmla="*/ 1365722 h 1658316"/>
              <a:gd name="connsiteX19" fmla="*/ 177978 w 641763"/>
              <a:gd name="connsiteY19" fmla="*/ 1457613 h 1658316"/>
              <a:gd name="connsiteX20" fmla="*/ 226553 w 641763"/>
              <a:gd name="connsiteY20" fmla="*/ 1535287 h 1658316"/>
              <a:gd name="connsiteX21" fmla="*/ 278213 w 641763"/>
              <a:gd name="connsiteY21" fmla="*/ 1607872 h 1658316"/>
              <a:gd name="connsiteX22" fmla="*/ 309990 w 641763"/>
              <a:gd name="connsiteY22" fmla="*/ 1651060 h 1658316"/>
              <a:gd name="connsiteX23" fmla="*/ 302529 w 641763"/>
              <a:gd name="connsiteY23" fmla="*/ 1652748 h 1658316"/>
              <a:gd name="connsiteX24" fmla="*/ 545600 w 641763"/>
              <a:gd name="connsiteY24" fmla="*/ 1302692 h 1658316"/>
              <a:gd name="connsiteX25" fmla="*/ 595183 w 641763"/>
              <a:gd name="connsiteY25" fmla="*/ 1170707 h 1658316"/>
              <a:gd name="connsiteX26" fmla="*/ 641125 w 641763"/>
              <a:gd name="connsiteY26" fmla="*/ 775854 h 1658316"/>
              <a:gd name="connsiteX27" fmla="*/ 551068 w 641763"/>
              <a:gd name="connsiteY27" fmla="*/ 432770 h 1658316"/>
              <a:gd name="connsiteX28" fmla="*/ 475234 w 641763"/>
              <a:gd name="connsiteY28" fmla="*/ 263236 h 1658316"/>
              <a:gd name="connsiteX29" fmla="*/ 382626 w 641763"/>
              <a:gd name="connsiteY29" fmla="*/ 111928 h 1658316"/>
              <a:gd name="connsiteX30" fmla="*/ 279083 w 641763"/>
              <a:gd name="connsiteY30" fmla="*/ 0 h 1658316"/>
              <a:gd name="connsiteX0" fmla="*/ 279083 w 641763"/>
              <a:gd name="connsiteY0" fmla="*/ 0 h 1658316"/>
              <a:gd name="connsiteX1" fmla="*/ 279083 w 641763"/>
              <a:gd name="connsiteY1" fmla="*/ 0 h 1658316"/>
              <a:gd name="connsiteX2" fmla="*/ 199602 w 641763"/>
              <a:gd name="connsiteY2" fmla="*/ 102814 h 1658316"/>
              <a:gd name="connsiteX3" fmla="*/ 168640 w 641763"/>
              <a:gd name="connsiteY3" fmla="*/ 148389 h 1658316"/>
              <a:gd name="connsiteX4" fmla="*/ 148161 w 641763"/>
              <a:gd name="connsiteY4" fmla="*/ 178475 h 1658316"/>
              <a:gd name="connsiteX5" fmla="*/ 126318 w 641763"/>
              <a:gd name="connsiteY5" fmla="*/ 213652 h 1658316"/>
              <a:gd name="connsiteX6" fmla="*/ 103400 w 641763"/>
              <a:gd name="connsiteY6" fmla="*/ 256863 h 1658316"/>
              <a:gd name="connsiteX7" fmla="*/ 82567 w 641763"/>
              <a:gd name="connsiteY7" fmla="*/ 310633 h 1658316"/>
              <a:gd name="connsiteX8" fmla="*/ 72723 w 641763"/>
              <a:gd name="connsiteY8" fmla="*/ 352197 h 1658316"/>
              <a:gd name="connsiteX9" fmla="*/ 54858 w 641763"/>
              <a:gd name="connsiteY9" fmla="*/ 419646 h 1658316"/>
              <a:gd name="connsiteX10" fmla="*/ 25578 w 641763"/>
              <a:gd name="connsiteY10" fmla="*/ 501042 h 1658316"/>
              <a:gd name="connsiteX11" fmla="*/ 8888 w 641763"/>
              <a:gd name="connsiteY11" fmla="*/ 588436 h 1658316"/>
              <a:gd name="connsiteX12" fmla="*/ 2441 w 641763"/>
              <a:gd name="connsiteY12" fmla="*/ 668285 h 1658316"/>
              <a:gd name="connsiteX13" fmla="*/ 12173 w 641763"/>
              <a:gd name="connsiteY13" fmla="*/ 1002982 h 1658316"/>
              <a:gd name="connsiteX14" fmla="*/ 37611 w 641763"/>
              <a:gd name="connsiteY14" fmla="*/ 1115596 h 1658316"/>
              <a:gd name="connsiteX15" fmla="*/ 45069 w 641763"/>
              <a:gd name="connsiteY15" fmla="*/ 1165224 h 1658316"/>
              <a:gd name="connsiteX16" fmla="*/ 83183 w 641763"/>
              <a:gd name="connsiteY16" fmla="*/ 1258894 h 1658316"/>
              <a:gd name="connsiteX17" fmla="*/ 105059 w 641763"/>
              <a:gd name="connsiteY17" fmla="*/ 1312125 h 1658316"/>
              <a:gd name="connsiteX18" fmla="*/ 132208 w 641763"/>
              <a:gd name="connsiteY18" fmla="*/ 1365722 h 1658316"/>
              <a:gd name="connsiteX19" fmla="*/ 177978 w 641763"/>
              <a:gd name="connsiteY19" fmla="*/ 1457613 h 1658316"/>
              <a:gd name="connsiteX20" fmla="*/ 226553 w 641763"/>
              <a:gd name="connsiteY20" fmla="*/ 1535287 h 1658316"/>
              <a:gd name="connsiteX21" fmla="*/ 278213 w 641763"/>
              <a:gd name="connsiteY21" fmla="*/ 1607872 h 1658316"/>
              <a:gd name="connsiteX22" fmla="*/ 309990 w 641763"/>
              <a:gd name="connsiteY22" fmla="*/ 1651060 h 1658316"/>
              <a:gd name="connsiteX23" fmla="*/ 302529 w 641763"/>
              <a:gd name="connsiteY23" fmla="*/ 1652748 h 1658316"/>
              <a:gd name="connsiteX24" fmla="*/ 545600 w 641763"/>
              <a:gd name="connsiteY24" fmla="*/ 1302692 h 1658316"/>
              <a:gd name="connsiteX25" fmla="*/ 595183 w 641763"/>
              <a:gd name="connsiteY25" fmla="*/ 1170707 h 1658316"/>
              <a:gd name="connsiteX26" fmla="*/ 641125 w 641763"/>
              <a:gd name="connsiteY26" fmla="*/ 775854 h 1658316"/>
              <a:gd name="connsiteX27" fmla="*/ 551068 w 641763"/>
              <a:gd name="connsiteY27" fmla="*/ 432770 h 1658316"/>
              <a:gd name="connsiteX28" fmla="*/ 475234 w 641763"/>
              <a:gd name="connsiteY28" fmla="*/ 263236 h 1658316"/>
              <a:gd name="connsiteX29" fmla="*/ 382626 w 641763"/>
              <a:gd name="connsiteY29" fmla="*/ 111928 h 1658316"/>
              <a:gd name="connsiteX30" fmla="*/ 279083 w 641763"/>
              <a:gd name="connsiteY30" fmla="*/ 0 h 1658316"/>
              <a:gd name="connsiteX0" fmla="*/ 278897 w 641577"/>
              <a:gd name="connsiteY0" fmla="*/ 0 h 1658316"/>
              <a:gd name="connsiteX1" fmla="*/ 278897 w 641577"/>
              <a:gd name="connsiteY1" fmla="*/ 0 h 1658316"/>
              <a:gd name="connsiteX2" fmla="*/ 199416 w 641577"/>
              <a:gd name="connsiteY2" fmla="*/ 102814 h 1658316"/>
              <a:gd name="connsiteX3" fmla="*/ 168454 w 641577"/>
              <a:gd name="connsiteY3" fmla="*/ 148389 h 1658316"/>
              <a:gd name="connsiteX4" fmla="*/ 147975 w 641577"/>
              <a:gd name="connsiteY4" fmla="*/ 178475 h 1658316"/>
              <a:gd name="connsiteX5" fmla="*/ 126132 w 641577"/>
              <a:gd name="connsiteY5" fmla="*/ 213652 h 1658316"/>
              <a:gd name="connsiteX6" fmla="*/ 103214 w 641577"/>
              <a:gd name="connsiteY6" fmla="*/ 256863 h 1658316"/>
              <a:gd name="connsiteX7" fmla="*/ 82381 w 641577"/>
              <a:gd name="connsiteY7" fmla="*/ 310633 h 1658316"/>
              <a:gd name="connsiteX8" fmla="*/ 72537 w 641577"/>
              <a:gd name="connsiteY8" fmla="*/ 352197 h 1658316"/>
              <a:gd name="connsiteX9" fmla="*/ 54672 w 641577"/>
              <a:gd name="connsiteY9" fmla="*/ 419646 h 1658316"/>
              <a:gd name="connsiteX10" fmla="*/ 25392 w 641577"/>
              <a:gd name="connsiteY10" fmla="*/ 501042 h 1658316"/>
              <a:gd name="connsiteX11" fmla="*/ 8702 w 641577"/>
              <a:gd name="connsiteY11" fmla="*/ 588436 h 1658316"/>
              <a:gd name="connsiteX12" fmla="*/ 2255 w 641577"/>
              <a:gd name="connsiteY12" fmla="*/ 668285 h 1658316"/>
              <a:gd name="connsiteX13" fmla="*/ 11987 w 641577"/>
              <a:gd name="connsiteY13" fmla="*/ 1002982 h 1658316"/>
              <a:gd name="connsiteX14" fmla="*/ 27833 w 641577"/>
              <a:gd name="connsiteY14" fmla="*/ 1122129 h 1658316"/>
              <a:gd name="connsiteX15" fmla="*/ 44883 w 641577"/>
              <a:gd name="connsiteY15" fmla="*/ 1165224 h 1658316"/>
              <a:gd name="connsiteX16" fmla="*/ 82997 w 641577"/>
              <a:gd name="connsiteY16" fmla="*/ 1258894 h 1658316"/>
              <a:gd name="connsiteX17" fmla="*/ 104873 w 641577"/>
              <a:gd name="connsiteY17" fmla="*/ 1312125 h 1658316"/>
              <a:gd name="connsiteX18" fmla="*/ 132022 w 641577"/>
              <a:gd name="connsiteY18" fmla="*/ 1365722 h 1658316"/>
              <a:gd name="connsiteX19" fmla="*/ 177792 w 641577"/>
              <a:gd name="connsiteY19" fmla="*/ 1457613 h 1658316"/>
              <a:gd name="connsiteX20" fmla="*/ 226367 w 641577"/>
              <a:gd name="connsiteY20" fmla="*/ 1535287 h 1658316"/>
              <a:gd name="connsiteX21" fmla="*/ 278027 w 641577"/>
              <a:gd name="connsiteY21" fmla="*/ 1607872 h 1658316"/>
              <a:gd name="connsiteX22" fmla="*/ 309804 w 641577"/>
              <a:gd name="connsiteY22" fmla="*/ 1651060 h 1658316"/>
              <a:gd name="connsiteX23" fmla="*/ 302343 w 641577"/>
              <a:gd name="connsiteY23" fmla="*/ 1652748 h 1658316"/>
              <a:gd name="connsiteX24" fmla="*/ 545414 w 641577"/>
              <a:gd name="connsiteY24" fmla="*/ 1302692 h 1658316"/>
              <a:gd name="connsiteX25" fmla="*/ 594997 w 641577"/>
              <a:gd name="connsiteY25" fmla="*/ 1170707 h 1658316"/>
              <a:gd name="connsiteX26" fmla="*/ 640939 w 641577"/>
              <a:gd name="connsiteY26" fmla="*/ 775854 h 1658316"/>
              <a:gd name="connsiteX27" fmla="*/ 550882 w 641577"/>
              <a:gd name="connsiteY27" fmla="*/ 432770 h 1658316"/>
              <a:gd name="connsiteX28" fmla="*/ 475048 w 641577"/>
              <a:gd name="connsiteY28" fmla="*/ 263236 h 1658316"/>
              <a:gd name="connsiteX29" fmla="*/ 382440 w 641577"/>
              <a:gd name="connsiteY29" fmla="*/ 111928 h 1658316"/>
              <a:gd name="connsiteX30" fmla="*/ 278897 w 641577"/>
              <a:gd name="connsiteY30" fmla="*/ 0 h 165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41577" h="1658316">
                <a:moveTo>
                  <a:pt x="278897" y="0"/>
                </a:moveTo>
                <a:lnTo>
                  <a:pt x="278897" y="0"/>
                </a:lnTo>
                <a:cubicBezTo>
                  <a:pt x="265650" y="17136"/>
                  <a:pt x="217823" y="78082"/>
                  <a:pt x="199416" y="102814"/>
                </a:cubicBezTo>
                <a:cubicBezTo>
                  <a:pt x="181009" y="127546"/>
                  <a:pt x="177027" y="135779"/>
                  <a:pt x="168454" y="148389"/>
                </a:cubicBezTo>
                <a:cubicBezTo>
                  <a:pt x="159881" y="160999"/>
                  <a:pt x="155029" y="167598"/>
                  <a:pt x="147975" y="178475"/>
                </a:cubicBezTo>
                <a:cubicBezTo>
                  <a:pt x="140921" y="189352"/>
                  <a:pt x="133592" y="201676"/>
                  <a:pt x="126132" y="213652"/>
                </a:cubicBezTo>
                <a:cubicBezTo>
                  <a:pt x="116857" y="232820"/>
                  <a:pt x="110506" y="240700"/>
                  <a:pt x="103214" y="256863"/>
                </a:cubicBezTo>
                <a:cubicBezTo>
                  <a:pt x="95922" y="273026"/>
                  <a:pt x="87494" y="294744"/>
                  <a:pt x="82381" y="310633"/>
                </a:cubicBezTo>
                <a:cubicBezTo>
                  <a:pt x="77268" y="326522"/>
                  <a:pt x="77155" y="334028"/>
                  <a:pt x="72537" y="352197"/>
                </a:cubicBezTo>
                <a:cubicBezTo>
                  <a:pt x="67919" y="370366"/>
                  <a:pt x="62530" y="394838"/>
                  <a:pt x="54672" y="419646"/>
                </a:cubicBezTo>
                <a:cubicBezTo>
                  <a:pt x="46814" y="444454"/>
                  <a:pt x="33054" y="472910"/>
                  <a:pt x="25392" y="501042"/>
                </a:cubicBezTo>
                <a:cubicBezTo>
                  <a:pt x="17730" y="529174"/>
                  <a:pt x="13624" y="564373"/>
                  <a:pt x="8702" y="588436"/>
                </a:cubicBezTo>
                <a:cubicBezTo>
                  <a:pt x="3780" y="612499"/>
                  <a:pt x="2376" y="599194"/>
                  <a:pt x="2255" y="668285"/>
                </a:cubicBezTo>
                <a:cubicBezTo>
                  <a:pt x="-5158" y="774503"/>
                  <a:pt x="7724" y="927341"/>
                  <a:pt x="11987" y="1002982"/>
                </a:cubicBezTo>
                <a:cubicBezTo>
                  <a:pt x="16250" y="1078623"/>
                  <a:pt x="22350" y="1095089"/>
                  <a:pt x="27833" y="1122129"/>
                </a:cubicBezTo>
                <a:cubicBezTo>
                  <a:pt x="33316" y="1149169"/>
                  <a:pt x="35689" y="1142430"/>
                  <a:pt x="44883" y="1165224"/>
                </a:cubicBezTo>
                <a:cubicBezTo>
                  <a:pt x="54077" y="1188018"/>
                  <a:pt x="72999" y="1234411"/>
                  <a:pt x="82997" y="1258894"/>
                </a:cubicBezTo>
                <a:cubicBezTo>
                  <a:pt x="92995" y="1283378"/>
                  <a:pt x="96702" y="1294320"/>
                  <a:pt x="104873" y="1312125"/>
                </a:cubicBezTo>
                <a:cubicBezTo>
                  <a:pt x="113044" y="1329930"/>
                  <a:pt x="119869" y="1341474"/>
                  <a:pt x="132022" y="1365722"/>
                </a:cubicBezTo>
                <a:cubicBezTo>
                  <a:pt x="144175" y="1389970"/>
                  <a:pt x="162068" y="1429352"/>
                  <a:pt x="177792" y="1457613"/>
                </a:cubicBezTo>
                <a:cubicBezTo>
                  <a:pt x="193516" y="1485874"/>
                  <a:pt x="209661" y="1510244"/>
                  <a:pt x="226367" y="1535287"/>
                </a:cubicBezTo>
                <a:cubicBezTo>
                  <a:pt x="243073" y="1560330"/>
                  <a:pt x="247387" y="1577232"/>
                  <a:pt x="278027" y="1607872"/>
                </a:cubicBezTo>
                <a:cubicBezTo>
                  <a:pt x="293948" y="1634244"/>
                  <a:pt x="305751" y="1643581"/>
                  <a:pt x="309804" y="1651060"/>
                </a:cubicBezTo>
                <a:cubicBezTo>
                  <a:pt x="313857" y="1658539"/>
                  <a:pt x="306961" y="1661984"/>
                  <a:pt x="302343" y="1652748"/>
                </a:cubicBezTo>
                <a:lnTo>
                  <a:pt x="545414" y="1302692"/>
                </a:lnTo>
                <a:cubicBezTo>
                  <a:pt x="562793" y="1230077"/>
                  <a:pt x="573060" y="1263192"/>
                  <a:pt x="594997" y="1170707"/>
                </a:cubicBezTo>
                <a:cubicBezTo>
                  <a:pt x="616934" y="1082232"/>
                  <a:pt x="646286" y="900180"/>
                  <a:pt x="640939" y="775854"/>
                </a:cubicBezTo>
                <a:cubicBezTo>
                  <a:pt x="625626" y="656145"/>
                  <a:pt x="594269" y="544458"/>
                  <a:pt x="550882" y="432770"/>
                </a:cubicBezTo>
                <a:lnTo>
                  <a:pt x="475048" y="263236"/>
                </a:lnTo>
                <a:cubicBezTo>
                  <a:pt x="441505" y="216810"/>
                  <a:pt x="415983" y="158354"/>
                  <a:pt x="382440" y="111928"/>
                </a:cubicBezTo>
                <a:lnTo>
                  <a:pt x="278897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ОР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50806" y="5490060"/>
            <a:ext cx="614476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КВАЛИФИКАЦИОННЫЕ ТРЕБОВАНИЯ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3570643" y="4529889"/>
            <a:ext cx="990518" cy="788948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4273417" y="4169849"/>
            <a:ext cx="1710598" cy="788948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5799751" y="4529889"/>
            <a:ext cx="990518" cy="788948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756520" y="4429104"/>
            <a:ext cx="1152128" cy="8640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5756520" y="4429104"/>
            <a:ext cx="1152128" cy="8640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032989" y="166192"/>
            <a:ext cx="4980402" cy="3539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РАСПРОСТРАНЕНИЕ ТРЕБОВАНИЙ ЗАКОНА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3" name="Picture 6" descr="http://boitedependore.com/clarence/pagescomiques/engineer.gif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61159" y="3090830"/>
            <a:ext cx="1573489" cy="2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2027400" y="3738043"/>
            <a:ext cx="1769539" cy="788948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6749191" y="3407473"/>
            <a:ext cx="2430678" cy="788948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426040" y="3415272"/>
            <a:ext cx="1152128" cy="8640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426040" y="3415272"/>
            <a:ext cx="1152128" cy="8640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925143" y="439380"/>
            <a:ext cx="5560305" cy="3539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РЕГУЛИРОВАНИЕ ЗАКОНОМ ОБЯЗАННОСТЕЙ </a:t>
            </a:r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95480" y="4485450"/>
            <a:ext cx="451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РЕГУЛИРОВАНИЕ ГРАДКОДЕКСОМ РФ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051968" y="2139147"/>
            <a:ext cx="30786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1. АДМИНИСТРИРОВАНИЕ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2. МЕНЕДЖМЕНТ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09380" y="1966710"/>
            <a:ext cx="25899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ОРГАНИЗАЦИЯ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ИЗЫСКАНИЙ,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ПРОЕКТИРОВАНИЯ,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СТРОИТЕЛЬСТВА,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РЕКОНСТРУКЦИИ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95" y="1407229"/>
            <a:ext cx="2255410" cy="272528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517695" y="5053862"/>
            <a:ext cx="584131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ОБЯЗАННОСТИ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3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55520" y="47581"/>
            <a:ext cx="6742176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КВАЛИФИКАЦИОННЫЕ ТРЕБОВАНИЯ ЗАКОНОДАТЕЛЬСТВА </a:t>
            </a:r>
            <a:endParaRPr lang="en-US" sz="1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К СПЕЦИАЛИСТАМ ПО ОРГАНИЗАЦИИ РАБОТ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55520" y="835158"/>
            <a:ext cx="6742176" cy="529375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Статья 55 </a:t>
            </a:r>
            <a:r>
              <a:rPr lang="ru-RU" b="1" baseline="30000" dirty="0">
                <a:solidFill>
                  <a:schemeClr val="accent2">
                    <a:lumMod val="50000"/>
                  </a:schemeClr>
                </a:solidFill>
              </a:rPr>
              <a:t>5-1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п. 6, ч.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Сведения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о физическом лице – специалисте по организации инженерных изысканий, архитектурно-строительного проектирования и строительства – включаются соответствующим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Нацобъединением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в соответствующий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</a:rPr>
              <a:t>нацреестр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на основании заявления такого лица при условии его соответствия следующим требованиям: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наличие высшего образования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по профессии, специальности или направлению подготовки в области строительства;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наличие стажа работы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соответственно в организациях, выполняющих инженерные изыскания, подготовку проектной документации, строительство, реконструкцию, капитальный ремонт объектов капитального строительства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на инженерных должностях не менее чем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   3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года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наличие общего трудового стажа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по профессии, специальности или направлению подготовки в области строительства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не менее чем 10 лет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повышение квалификации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специалиста по направлению подготовки в области строительства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не реже одного раза в 5 лет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наличие разрешения на работу (для иностранных граждан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7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4561" y="23197"/>
            <a:ext cx="6766560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КВАЛИФИКАЦИОННЫЕ ТРЕБОВАНИЯ ЗАКОНОДАТЕЛЬСТВА </a:t>
            </a:r>
            <a:endParaRPr lang="en-US" sz="1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К ЧЛЕНАМ СРО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8945" y="969270"/>
            <a:ext cx="6742176" cy="501675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Статья 55 </a:t>
            </a:r>
            <a:r>
              <a:rPr lang="ru-RU" sz="1600" b="1" baseline="30000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п.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6. </a:t>
            </a:r>
            <a:endParaRPr lang="en-US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Требования к членам СРО, устанавливаемые в стандартах СРО и во внутренних документах СРО,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не могут быть ниже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чем минимально установленные в этой части: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квалификационные требования к индивидуальным предпринимателям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(ИП), а также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руководителям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юридического лица (ЮЛ), самостоятельно организующим выполнение инженерных изысканий, подготовку проектной документации,  строительство, реконструкцию капитальный ремонт объектов капитального строительства, -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наличие высшего образования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соответствующего профиля 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стажа работы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по специальности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не менее чем 5 лет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требования к наличию у ИП или ЮЛ специалистов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по организации инженерных изысканий (ГИП), архитектурно-строительного проектирования (ГИП, ГАП), строительства (ГИП), трудовая функция которых включает соответственно организацию по выполнению данных работ и сведения о которых включены в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ациональные реестры специалистов, предусмотренные ст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. 55 </a:t>
            </a:r>
            <a:r>
              <a:rPr lang="ru-RU" sz="1600" baseline="30000" dirty="0" smtClean="0">
                <a:solidFill>
                  <a:schemeClr val="accent2">
                    <a:lumMod val="50000"/>
                  </a:schemeClr>
                </a:solidFill>
              </a:rPr>
              <a:t>5-1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-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не менее чем два специалиста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по месту основной работы.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9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6807" y="102302"/>
            <a:ext cx="6559297" cy="3539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СРАВНЕНИЕ ТРЕБОВАНИЙ ЗАКОНОДАТЕЛЬСТВА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15441"/>
              </p:ext>
            </p:extLst>
          </p:nvPr>
        </p:nvGraphicFramePr>
        <p:xfrm>
          <a:off x="2276806" y="997016"/>
          <a:ext cx="6559297" cy="487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7513"/>
                <a:gridCol w="2401825"/>
                <a:gridCol w="2349959"/>
              </a:tblGrid>
              <a:tr h="6011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ТРЕБОВАНИЯ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СПЕЦИАЛИСТЫ ПО ОРГАНИЗАЦИИ РАБОТ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РУКОВОДИТЕЛИ</a:t>
                      </a:r>
                      <a:r>
                        <a:rPr lang="ru-RU" sz="1400" baseline="0" dirty="0" smtClean="0"/>
                        <a:t> КОМПАНИЙ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–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СПЕЦИАЛИСТЫ ПО ОРГАНИЗАЦИИ РАБОТ</a:t>
                      </a:r>
                      <a:endParaRPr lang="ru-RU" sz="1400" dirty="0"/>
                    </a:p>
                  </a:txBody>
                  <a:tcPr/>
                </a:tc>
              </a:tr>
              <a:tr h="67628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ВЫСШЕЕ ОБРАЗОВАНИЕ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 профессии, специальности или направлению подготовки в области строительства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</a:t>
                      </a:r>
                      <a:r>
                        <a:rPr lang="ru-RU" sz="1600" dirty="0" smtClean="0"/>
                        <a:t>соответствующего профиля</a:t>
                      </a:r>
                      <a:endParaRPr lang="ru-RU" sz="1600" dirty="0"/>
                    </a:p>
                  </a:txBody>
                  <a:tcPr/>
                </a:tc>
              </a:tr>
              <a:tr h="738904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СТАЖ</a:t>
                      </a:r>
                      <a:r>
                        <a:rPr lang="ru-RU" sz="1600" baseline="0" dirty="0" smtClean="0"/>
                        <a:t> РАБОТЫ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инженерных должностях </a:t>
                      </a:r>
                    </a:p>
                    <a:p>
                      <a:r>
                        <a:rPr lang="ru-RU" sz="1600" dirty="0" smtClean="0"/>
                        <a:t>не менее чем 3 года</a:t>
                      </a:r>
                      <a:endParaRPr lang="ru-RU" sz="1600" b="1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       </a:t>
                      </a:r>
                      <a:r>
                        <a:rPr lang="ru-RU" sz="1600" dirty="0" smtClean="0"/>
                        <a:t>по специальности</a:t>
                      </a:r>
                    </a:p>
                    <a:p>
                      <a:r>
                        <a:rPr lang="ru-RU" sz="1600" dirty="0" smtClean="0"/>
                        <a:t>не менее чем 5 лет</a:t>
                      </a:r>
                      <a:endParaRPr lang="ru-RU" sz="1600" b="1" dirty="0"/>
                    </a:p>
                  </a:txBody>
                  <a:tcPr/>
                </a:tc>
              </a:tr>
              <a:tr h="1077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общий</a:t>
                      </a:r>
                      <a:r>
                        <a:rPr lang="ru-RU" sz="1600" baseline="0" dirty="0" smtClean="0"/>
                        <a:t> стаж </a:t>
                      </a:r>
                      <a:r>
                        <a:rPr lang="ru-RU" sz="1600" dirty="0" smtClean="0"/>
                        <a:t>по профессии, специальности или направлению подготовки в области строительства </a:t>
                      </a:r>
                    </a:p>
                    <a:p>
                      <a:r>
                        <a:rPr lang="ru-RU" sz="1600" dirty="0" smtClean="0"/>
                        <a:t>не менее чем 10 лет</a:t>
                      </a:r>
                      <a:endParaRPr lang="ru-RU" sz="16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люс 10"/>
          <p:cNvSpPr/>
          <p:nvPr/>
        </p:nvSpPr>
        <p:spPr>
          <a:xfrm>
            <a:off x="6617576" y="2012832"/>
            <a:ext cx="288032" cy="288032"/>
          </a:xfrm>
          <a:prstGeom prst="mathPlus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6617576" y="3311408"/>
            <a:ext cx="288032" cy="288032"/>
          </a:xfrm>
          <a:prstGeom prst="mathPlus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096721" y="-1892489"/>
            <a:ext cx="1046440" cy="6408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"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КОМПЛЕКС ОЦЕНОЧНЫХ СРЕДСТВ (кос) ДЛЯ ИТР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1909" y="3554442"/>
            <a:ext cx="3492388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ПРАКТИЧЕСКОЕ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5585" y="4983654"/>
            <a:ext cx="3283064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ЗАЩИТА ПОРТФОЛИО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54990" y="2031888"/>
            <a:ext cx="4099208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ТЕОРЕТИЧЕСКИЕ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ВОПРОСЫ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48200" y="1616364"/>
            <a:ext cx="3004457" cy="300181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4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466076"/>
            <a:ext cx="666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ациональная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рамка квалификаций РФ (НРК) </a:t>
            </a:r>
            <a:r>
              <a:rPr lang="ru-RU" dirty="0"/>
              <a:t>- основа национальной системы квалификаций РФ, представляет собой обобщенное описание квалификационных уровней и основных путей их достижения на территории </a:t>
            </a:r>
            <a:r>
              <a:rPr lang="ru-RU" dirty="0" smtClean="0"/>
              <a:t>России.</a:t>
            </a:r>
            <a:endParaRPr lang="ru-RU" dirty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Отраслевая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рамка квалификаций (ОРК)</a:t>
            </a:r>
            <a:r>
              <a:rPr lang="ru-RU" dirty="0"/>
              <a:t> - составная часть национальной системы квалификаций РФ, представляет собой:</a:t>
            </a:r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v"/>
            </a:pPr>
            <a:r>
              <a:rPr lang="ru-RU" dirty="0" smtClean="0"/>
              <a:t>обобщенное </a:t>
            </a:r>
            <a:r>
              <a:rPr lang="ru-RU" dirty="0"/>
              <a:t>описание по установленным показателям квалификационных уровней в рамках отрасли, признаваемое ведущими </a:t>
            </a:r>
            <a:r>
              <a:rPr lang="ru-RU" dirty="0" smtClean="0"/>
              <a:t>организациями в </a:t>
            </a:r>
            <a:r>
              <a:rPr lang="ru-RU" dirty="0"/>
              <a:t>данной </a:t>
            </a:r>
            <a:r>
              <a:rPr lang="ru-RU" dirty="0" smtClean="0"/>
              <a:t>отрасли;</a:t>
            </a:r>
            <a:endParaRPr lang="ru-RU" dirty="0"/>
          </a:p>
          <a:p>
            <a:pPr marL="285750" indent="-285750">
              <a:buClr>
                <a:srgbClr val="002060"/>
              </a:buClr>
              <a:buFont typeface="Wingdings" pitchFamily="2" charset="2"/>
              <a:buChar char="v"/>
            </a:pPr>
            <a:r>
              <a:rPr lang="ru-RU" dirty="0" smtClean="0"/>
              <a:t>иерархически </a:t>
            </a:r>
            <a:r>
              <a:rPr lang="ru-RU" dirty="0"/>
              <a:t>упорядоченную по квалификационным уровням классификацию видов трудовой деятельности, сформированную по показателям НРК и другим значимым для отрасли </a:t>
            </a:r>
            <a:r>
              <a:rPr lang="ru-RU" dirty="0" smtClean="0"/>
              <a:t>показателям.</a:t>
            </a:r>
            <a:endParaRPr lang="ru-RU" dirty="0"/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валификационный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уровень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(КУ) </a:t>
            </a:r>
            <a:r>
              <a:rPr lang="ru-RU" dirty="0" smtClean="0"/>
              <a:t>- </a:t>
            </a:r>
            <a:r>
              <a:rPr lang="ru-RU" dirty="0"/>
              <a:t>структурная единица (ступень) НРК, характеризующаяся совокупностью требований к компетенциям, характеру умений и знаний, предъявляемых к работнику и дифференцируемых по параметрам сложности деятельности, а также ответственности и широты полномочий, требующихся в </a:t>
            </a:r>
            <a:r>
              <a:rPr lang="ru-RU" dirty="0" smtClean="0"/>
              <a:t>ней.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76807" y="102302"/>
            <a:ext cx="6559297" cy="3539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ГЛОССАРИЙ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42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6807" y="102302"/>
            <a:ext cx="6559297" cy="3539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НАЦИОНАЛЬНАЯ РАМКА КВАЛИФИКАЦИЙ. УРОВНИ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87114"/>
              </p:ext>
            </p:extLst>
          </p:nvPr>
        </p:nvGraphicFramePr>
        <p:xfrm>
          <a:off x="2286000" y="557906"/>
          <a:ext cx="6675120" cy="57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463"/>
                <a:gridCol w="57476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Широта полномочий и ответственность (общая компетенция)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Деятельность под руководством, сочетающаяся с самостоятельностью при выборе путей ее осуществления из известных. Планирование собственной деятельности и/или деятельности других, исходя из поставленных задач. Наставничество. </a:t>
                      </a:r>
                      <a:r>
                        <a:rPr lang="ru-RU" sz="1400" b="1" dirty="0" smtClean="0"/>
                        <a:t>Ответственность за решение поставленных задач.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Самостоятельная деятельность. Постановка задач в рамках подразделения. Участие в управлении выполнением поставленных задач в рамках подразделения. </a:t>
                      </a:r>
                      <a:r>
                        <a:rPr lang="ru-RU" sz="1400" b="1" dirty="0" smtClean="0"/>
                        <a:t>Ответственность за результат выполнения работ на уровне подразделения.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Самостоятельная профессиональная деятельность, предполагающая постановку целей собственной работы и/или подчиненных. Обеспечение взаимодействия сотрудников и смежных подразделений. </a:t>
                      </a:r>
                      <a:r>
                        <a:rPr lang="ru-RU" sz="1400" b="1" dirty="0" smtClean="0"/>
                        <a:t>Ответственность за результат выполнения работ на уровне подразделения или организации.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Определение стратегии, управление процессами и деятельностью (в том числе инновационной) </a:t>
                      </a:r>
                      <a:r>
                        <a:rPr lang="ru-RU" sz="1400" b="1" dirty="0" smtClean="0"/>
                        <a:t>с принятием решения на уровне крупных институциональных структур и их подразделений.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Определение стратегии, управление процессами и деятельностью (в том числе инновационной) </a:t>
                      </a:r>
                      <a:r>
                        <a:rPr lang="ru-RU" sz="1400" b="1" dirty="0" smtClean="0"/>
                        <a:t>с принятием решения и ответственности на уровне крупных институциональных структур.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7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6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6807" y="102302"/>
            <a:ext cx="6559297" cy="3539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СТРУКТУРА орк В СТРОИТЕЛЬСТВЕ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4991" y="527036"/>
            <a:ext cx="666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ОРК в строительстве </a:t>
            </a:r>
            <a:r>
              <a:rPr lang="ru-RU" dirty="0" smtClean="0"/>
              <a:t>– перечень всех специальностей и должностей специалистов по инженерным изысканиям, архитектурно-строительному проектированию и строительству.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811869"/>
              </p:ext>
            </p:extLst>
          </p:nvPr>
        </p:nvGraphicFramePr>
        <p:xfrm>
          <a:off x="2255422" y="1849285"/>
          <a:ext cx="663249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618"/>
                <a:gridCol w="1658983"/>
                <a:gridCol w="1319348"/>
                <a:gridCol w="21605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Группа</a:t>
                      </a:r>
                      <a:r>
                        <a:rPr lang="ru-RU" sz="1200" baseline="0" dirty="0" smtClean="0"/>
                        <a:t> профессий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Профессии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Уровни</a:t>
                      </a:r>
                      <a:r>
                        <a:rPr lang="ru-RU" sz="1200" baseline="0" dirty="0" smtClean="0"/>
                        <a:t> квалификаций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Код</a:t>
                      </a:r>
                      <a:r>
                        <a:rPr lang="ru-RU" sz="1200" baseline="0" dirty="0" smtClean="0"/>
                        <a:t> по ОКСО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ru-RU" sz="1200" dirty="0" smtClean="0"/>
                        <a:t>1. Специалист по инженерным изысканиям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Специалист в области инженерно-геодезических</a:t>
                      </a:r>
                      <a:r>
                        <a:rPr lang="ru-RU" sz="1200" baseline="0" dirty="0" smtClean="0"/>
                        <a:t> изысканий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5-7</a:t>
                      </a:r>
                      <a:endParaRPr lang="ru-RU" sz="12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020500 География и картография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020501 Картография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120100 Геодезия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120101 Прикладная геодезия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120102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Астрономогеодезия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120103 Космическая геодезия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120201 исследование природных ресурсов аэрокосмическими средствами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120202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Аэрофотогеодезия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120300 Землеустройство и кадастры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120301 Землеустройство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120302 Земельный кадастр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120303 Городской кадастр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 Специалист в области инженерно-геологических и инженерно-геотехнических изысканий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5-7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 Специалист в области инженерно-гидрометеорологических изысканий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5-7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 Специалист в области инженерно-экологических</a:t>
                      </a:r>
                      <a:r>
                        <a:rPr lang="ru-RU" sz="1200" baseline="0" dirty="0" smtClean="0"/>
                        <a:t> изысканий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5-7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1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7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6807" y="102302"/>
            <a:ext cx="6559297" cy="3539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ПРОФЕССИОНАЛЬНЫЙ СТАНДАРТ В НРК</a:t>
            </a:r>
            <a:r>
              <a:rPr lang="en-US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И В ОРК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4991" y="527036"/>
            <a:ext cx="666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Профессиональный стандарт (ПС) </a:t>
            </a:r>
            <a:r>
              <a:rPr lang="ru-RU" dirty="0" smtClean="0"/>
              <a:t>– часть системы НРК</a:t>
            </a:r>
            <a:r>
              <a:rPr lang="en-US" dirty="0" smtClean="0"/>
              <a:t> </a:t>
            </a:r>
            <a:r>
              <a:rPr lang="ru-RU" dirty="0" smtClean="0"/>
              <a:t>и ОРК, </a:t>
            </a:r>
            <a:r>
              <a:rPr lang="ru-RU" dirty="0"/>
              <a:t>которая определяет содержание образовательного стандарта (ФГОС) и образовательных </a:t>
            </a:r>
            <a:r>
              <a:rPr lang="ru-RU" dirty="0" smtClean="0"/>
              <a:t>программ и по которой проводится аттестация специалистов.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31499" y="3808639"/>
            <a:ext cx="84991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29047" y="5161826"/>
            <a:ext cx="1893146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Новый уровень </a:t>
            </a:r>
          </a:p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квалификации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04687" y="3605483"/>
            <a:ext cx="1770933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 Оценки </a:t>
            </a:r>
          </a:p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Квалификаций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90153" y="2472061"/>
            <a:ext cx="16094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Опыт работы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73672" y="5639705"/>
            <a:ext cx="3262432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Министерство Образования </a:t>
            </a:r>
          </a:p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 СПК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87216" y="1723751"/>
            <a:ext cx="3500703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ФГОС </a:t>
            </a:r>
          </a:p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(образовательные программы)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>
            <a:stCxn id="2" idx="0"/>
            <a:endCxn id="17" idx="2"/>
          </p:cNvCxnSpPr>
          <p:nvPr/>
        </p:nvCxnSpPr>
        <p:spPr>
          <a:xfrm flipV="1">
            <a:off x="5556455" y="2370082"/>
            <a:ext cx="1581113" cy="1438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7" idx="2"/>
            <a:endCxn id="16" idx="0"/>
          </p:cNvCxnSpPr>
          <p:nvPr/>
        </p:nvCxnSpPr>
        <p:spPr>
          <a:xfrm>
            <a:off x="7137568" y="2370082"/>
            <a:ext cx="67320" cy="32696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6" idx="0"/>
            <a:endCxn id="2" idx="2"/>
          </p:cNvCxnSpPr>
          <p:nvPr/>
        </p:nvCxnSpPr>
        <p:spPr>
          <a:xfrm flipH="1" flipV="1">
            <a:off x="5556455" y="4454970"/>
            <a:ext cx="1648433" cy="1184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0"/>
            <a:endCxn id="15" idx="2"/>
          </p:cNvCxnSpPr>
          <p:nvPr/>
        </p:nvCxnSpPr>
        <p:spPr>
          <a:xfrm flipH="1" flipV="1">
            <a:off x="4094893" y="2841393"/>
            <a:ext cx="1461562" cy="967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5" idx="2"/>
          </p:cNvCxnSpPr>
          <p:nvPr/>
        </p:nvCxnSpPr>
        <p:spPr>
          <a:xfrm flipH="1">
            <a:off x="3128917" y="2841393"/>
            <a:ext cx="965976" cy="763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3" idx="2"/>
            <a:endCxn id="12" idx="0"/>
          </p:cNvCxnSpPr>
          <p:nvPr/>
        </p:nvCxnSpPr>
        <p:spPr>
          <a:xfrm>
            <a:off x="3290154" y="4251814"/>
            <a:ext cx="885466" cy="910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2" idx="0"/>
            <a:endCxn id="2" idx="2"/>
          </p:cNvCxnSpPr>
          <p:nvPr/>
        </p:nvCxnSpPr>
        <p:spPr>
          <a:xfrm flipV="1">
            <a:off x="4175620" y="4454970"/>
            <a:ext cx="1380835" cy="706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202081">
            <a:off x="5287309" y="2798382"/>
            <a:ext cx="18325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</a:rPr>
              <a:t>Предъявляет требования </a:t>
            </a:r>
          </a:p>
          <a:p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</a:rPr>
              <a:t>к ФГОС</a:t>
            </a:r>
            <a:endParaRPr lang="ru-RU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5400000">
            <a:off x="6208812" y="3576061"/>
            <a:ext cx="22381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</a:rPr>
              <a:t>Утверждение измененных ФГОС</a:t>
            </a:r>
            <a:endParaRPr lang="ru-RU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2145455">
            <a:off x="5765238" y="4653990"/>
            <a:ext cx="185298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</a:rPr>
              <a:t>Специалисты, </a:t>
            </a:r>
          </a:p>
          <a:p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</a:rPr>
              <a:t>подготовленные по </a:t>
            </a:r>
          </a:p>
          <a:p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</a:rPr>
              <a:t>требованиям ПС</a:t>
            </a:r>
            <a:endParaRPr lang="ru-RU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6" r="15816"/>
          <a:stretch/>
        </p:blipFill>
        <p:spPr>
          <a:xfrm>
            <a:off x="3931931" y="1665810"/>
            <a:ext cx="2892180" cy="4401882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278407" y="117590"/>
            <a:ext cx="6686081" cy="8249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РОСТ СПЕЦИАЛИСТА ПО УРОВНЯМ ПРОФЕССИОНАЛЬНЫХ КВАЛИФИКАЦИЙ (УПК) ПРОФЕССИОНАЛЬНОГО СТАНДАРТА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78021" y="3697474"/>
            <a:ext cx="75693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5 </a:t>
            </a:r>
            <a:r>
              <a:rPr lang="ru-RU" sz="1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УПК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67174" y="2749077"/>
            <a:ext cx="75693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1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УПК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20497" y="1822020"/>
            <a:ext cx="4038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4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-5 УРОВЕНЬ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–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СПЕЦИАЛИСТ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6 УРОВЕНЬ –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ИНЖЕНЕР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97595" y="957924"/>
            <a:ext cx="32299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ЦОК (кос) + СПК =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ПРИСВОЕНИЕ НОВОГО УПК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7068" y="4704072"/>
            <a:ext cx="75693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4 </a:t>
            </a:r>
            <a:r>
              <a:rPr lang="ru-RU" sz="16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УПК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46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50521" y="6406872"/>
            <a:ext cx="6297599" cy="4620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/>
              <a:t>ДОКЛАДЧИК: Александр Михайлович ГРИМИТЛИН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942535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278407" y="117590"/>
            <a:ext cx="6686081" cy="8249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16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Переход от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СПЕЦИАЛИСТА к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организатору (гип,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гап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ПО УПК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ПРОФсТАНДАРТА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93190" y="5969647"/>
            <a:ext cx="75693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УПК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92490" y="1560760"/>
            <a:ext cx="43534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cap="all" spc="0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7</a:t>
            </a:r>
            <a:r>
              <a:rPr lang="en-US" sz="2000" b="1" cap="all" spc="0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-8</a:t>
            </a:r>
            <a:r>
              <a:rPr lang="ru-RU" sz="2000" b="1" cap="all" spc="0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2000" b="1" cap="all" spc="0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УРОВЕНЬ – РУКОВОДИТЕЛЬ </a:t>
            </a:r>
          </a:p>
          <a:p>
            <a:r>
              <a:rPr lang="ru-RU" sz="2000" b="1" cap="all" spc="0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Группы (ОРГАНИЗАТОР</a:t>
            </a:r>
            <a:r>
              <a:rPr lang="en-US" sz="2000" b="1" cap="all" spc="0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endParaRPr lang="ru-RU" sz="2000" b="1" cap="all" spc="0" dirty="0" smtClean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r>
              <a:rPr lang="ru-RU" sz="2000" b="1" cap="all" spc="0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проектирования) - ГИП</a:t>
            </a:r>
            <a:endParaRPr lang="ru-RU" sz="2000" b="1" cap="all" spc="0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74541" y="957924"/>
            <a:ext cx="32299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ЦОК (кос) + СПК =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ПРИСВОЕНИЕ НОВОГО УПК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44303" y="4260238"/>
            <a:ext cx="3414203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НАЦИОНАЛЬНЫЙ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РЕЕСТР СПЕЦИАЛИСТОВ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486302" y="4534561"/>
            <a:ext cx="1018812" cy="176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969238" y="2576423"/>
            <a:ext cx="220263" cy="1642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23" y="2885449"/>
            <a:ext cx="1460221" cy="30272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74" y="1754197"/>
            <a:ext cx="1422222" cy="262857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050029" y="5968298"/>
            <a:ext cx="75693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УПК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4" r="50000"/>
          <a:stretch/>
        </p:blipFill>
        <p:spPr>
          <a:xfrm>
            <a:off x="2442755" y="4219303"/>
            <a:ext cx="713958" cy="168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7">
      <a:dk1>
        <a:srgbClr val="58585B"/>
      </a:dk1>
      <a:lt1>
        <a:sysClr val="window" lastClr="FFFFFF"/>
      </a:lt1>
      <a:dk2>
        <a:srgbClr val="DDDEDD"/>
      </a:dk2>
      <a:lt2>
        <a:srgbClr val="0C64AC"/>
      </a:lt2>
      <a:accent1>
        <a:srgbClr val="CD0920"/>
      </a:accent1>
      <a:accent2>
        <a:srgbClr val="0F5494"/>
      </a:accent2>
      <a:accent3>
        <a:srgbClr val="A5A6A5"/>
      </a:accent3>
      <a:accent4>
        <a:srgbClr val="0F5494"/>
      </a:accent4>
      <a:accent5>
        <a:srgbClr val="A5A6A5"/>
      </a:accent5>
      <a:accent6>
        <a:srgbClr val="58585B"/>
      </a:accent6>
      <a:hlink>
        <a:srgbClr val="CD0920"/>
      </a:hlink>
      <a:folHlink>
        <a:srgbClr val="0E44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3566</TotalTime>
  <Words>3812</Words>
  <Application>Microsoft Office PowerPoint</Application>
  <PresentationFormat>Экран (4:3)</PresentationFormat>
  <Paragraphs>801</Paragraphs>
  <Slides>38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Office Theme</vt:lpstr>
      <vt:lpstr>IV Международная конференция «Практическое саморегулирование» секция «Национальный реестр специалистов строительной отрасли и профессиональные квалификации»</vt:lpstr>
      <vt:lpstr>Гримитлин  Александр  Михайлович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Andrey</dc:creator>
  <cp:lastModifiedBy>lidia</cp:lastModifiedBy>
  <cp:revision>245</cp:revision>
  <cp:lastPrinted>2016-12-12T10:11:05Z</cp:lastPrinted>
  <dcterms:created xsi:type="dcterms:W3CDTF">2015-05-07T06:41:39Z</dcterms:created>
  <dcterms:modified xsi:type="dcterms:W3CDTF">2016-12-12T10:12:02Z</dcterms:modified>
</cp:coreProperties>
</file>